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71" r:id="rId5"/>
    <p:sldId id="264" r:id="rId6"/>
    <p:sldId id="2595" r:id="rId7"/>
    <p:sldId id="272" r:id="rId8"/>
    <p:sldId id="262" r:id="rId9"/>
    <p:sldId id="2597" r:id="rId10"/>
    <p:sldId id="2598" r:id="rId11"/>
    <p:sldId id="2599" r:id="rId12"/>
    <p:sldId id="2600" r:id="rId13"/>
    <p:sldId id="2601" r:id="rId14"/>
    <p:sldId id="2602" r:id="rId15"/>
    <p:sldId id="2605" r:id="rId16"/>
    <p:sldId id="2603" r:id="rId17"/>
    <p:sldId id="2606" r:id="rId18"/>
    <p:sldId id="2613" r:id="rId19"/>
    <p:sldId id="2607" r:id="rId20"/>
    <p:sldId id="2609" r:id="rId21"/>
    <p:sldId id="2610" r:id="rId22"/>
    <p:sldId id="2611" r:id="rId23"/>
    <p:sldId id="2612" r:id="rId24"/>
    <p:sldId id="2614" r:id="rId25"/>
    <p:sldId id="2608" r:id="rId26"/>
    <p:sldId id="2615" r:id="rId27"/>
    <p:sldId id="2618" r:id="rId28"/>
    <p:sldId id="2619" r:id="rId29"/>
    <p:sldId id="2616" r:id="rId30"/>
    <p:sldId id="2620" r:id="rId31"/>
    <p:sldId id="2621" r:id="rId32"/>
    <p:sldId id="2596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944"/>
    <a:srgbClr val="8D2C85"/>
    <a:srgbClr val="953395"/>
    <a:srgbClr val="742575"/>
    <a:srgbClr val="EA0763"/>
    <a:srgbClr val="D482D4"/>
    <a:srgbClr val="5C5CEE"/>
    <a:srgbClr val="FFFFFF"/>
    <a:srgbClr val="0099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31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Ignacio Rodríguez Lasso" userId="65b0b07f-1772-468d-8d14-6914a13dde51" providerId="ADAL" clId="{72A4814C-C75B-46FD-9B11-CC6DEAC413D1}"/>
    <pc:docChg chg="undo redo custSel addSld delSld modSld sldOrd modMainMaster">
      <pc:chgData name="Álvaro Ignacio Rodríguez Lasso" userId="65b0b07f-1772-468d-8d14-6914a13dde51" providerId="ADAL" clId="{72A4814C-C75B-46FD-9B11-CC6DEAC413D1}" dt="2026-02-10T19:10:56.791" v="3739" actId="20577"/>
      <pc:docMkLst>
        <pc:docMk/>
      </pc:docMkLst>
      <pc:sldChg chg="modSp mod">
        <pc:chgData name="Álvaro Ignacio Rodríguez Lasso" userId="65b0b07f-1772-468d-8d14-6914a13dde51" providerId="ADAL" clId="{72A4814C-C75B-46FD-9B11-CC6DEAC413D1}" dt="2026-02-08T16:39:20.972" v="3110" actId="20577"/>
        <pc:sldMkLst>
          <pc:docMk/>
          <pc:sldMk cId="2908048321" sldId="262"/>
        </pc:sldMkLst>
        <pc:spChg chg="mod">
          <ac:chgData name="Álvaro Ignacio Rodríguez Lasso" userId="65b0b07f-1772-468d-8d14-6914a13dde51" providerId="ADAL" clId="{72A4814C-C75B-46FD-9B11-CC6DEAC413D1}" dt="2026-02-08T16:39:20.972" v="3110" actId="20577"/>
          <ac:spMkLst>
            <pc:docMk/>
            <pc:sldMk cId="2908048321" sldId="262"/>
            <ac:spMk id="2" creationId="{901AFBAE-056E-49BD-F8E6-D88D00211C4A}"/>
          </ac:spMkLst>
        </pc:spChg>
      </pc:sldChg>
      <pc:sldChg chg="addSp delSp modSp mod">
        <pc:chgData name="Álvaro Ignacio Rodríguez Lasso" userId="65b0b07f-1772-468d-8d14-6914a13dde51" providerId="ADAL" clId="{72A4814C-C75B-46FD-9B11-CC6DEAC413D1}" dt="2026-01-20T13:00:27.209" v="107" actId="208"/>
        <pc:sldMkLst>
          <pc:docMk/>
          <pc:sldMk cId="2717257054" sldId="264"/>
        </pc:sldMkLst>
        <pc:spChg chg="mod topLvl">
          <ac:chgData name="Álvaro Ignacio Rodríguez Lasso" userId="65b0b07f-1772-468d-8d14-6914a13dde51" providerId="ADAL" clId="{72A4814C-C75B-46FD-9B11-CC6DEAC413D1}" dt="2026-01-20T13:00:15.311" v="106" actId="2085"/>
          <ac:spMkLst>
            <pc:docMk/>
            <pc:sldMk cId="2717257054" sldId="264"/>
            <ac:spMk id="6" creationId="{01CF9013-F79E-BE1F-A492-FE3C324A11FD}"/>
          </ac:spMkLst>
        </pc:spChg>
        <pc:spChg chg="mod">
          <ac:chgData name="Álvaro Ignacio Rodríguez Lasso" userId="65b0b07f-1772-468d-8d14-6914a13dde51" providerId="ADAL" clId="{72A4814C-C75B-46FD-9B11-CC6DEAC413D1}" dt="2026-01-20T13:00:10.434" v="105" actId="2085"/>
          <ac:spMkLst>
            <pc:docMk/>
            <pc:sldMk cId="2717257054" sldId="264"/>
            <ac:spMk id="7" creationId="{712920A9-90BF-80B2-6073-E0AE08E96245}"/>
          </ac:spMkLst>
        </pc:spChg>
        <pc:spChg chg="mod">
          <ac:chgData name="Álvaro Ignacio Rodríguez Lasso" userId="65b0b07f-1772-468d-8d14-6914a13dde51" providerId="ADAL" clId="{72A4814C-C75B-46FD-9B11-CC6DEAC413D1}" dt="2026-01-20T13:00:27.209" v="107" actId="208"/>
          <ac:spMkLst>
            <pc:docMk/>
            <pc:sldMk cId="2717257054" sldId="264"/>
            <ac:spMk id="29" creationId="{1DF57C8C-3E7A-854B-AA0F-A76CD5291157}"/>
          </ac:spMkLst>
        </pc:spChg>
        <pc:grpChg chg="add 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8" creationId="{C4A8A0A3-E90F-C8F9-C3B3-CEACCBDA2AD7}"/>
          </ac:grpSpMkLst>
        </pc:grpChg>
        <pc:grpChg chg="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31" creationId="{95CBE68B-8255-F1E2-F1F2-C2E555363CC2}"/>
          </ac:grpSpMkLst>
        </pc:grpChg>
        <pc:grpChg chg="mod">
          <ac:chgData name="Álvaro Ignacio Rodríguez Lasso" userId="65b0b07f-1772-468d-8d14-6914a13dde51" providerId="ADAL" clId="{72A4814C-C75B-46FD-9B11-CC6DEAC413D1}" dt="2026-01-20T12:59:58.632" v="104" actId="1036"/>
          <ac:grpSpMkLst>
            <pc:docMk/>
            <pc:sldMk cId="2717257054" sldId="264"/>
            <ac:grpSpMk id="35" creationId="{FBB2B145-A043-9390-0F28-7729E7ADC2CA}"/>
          </ac:grpSpMkLst>
        </pc:grpChg>
        <pc:picChg chg="add mod topLvl modCrop">
          <ac:chgData name="Álvaro Ignacio Rodríguez Lasso" userId="65b0b07f-1772-468d-8d14-6914a13dde51" providerId="ADAL" clId="{72A4814C-C75B-46FD-9B11-CC6DEAC413D1}" dt="2026-01-20T12:59:45.877" v="65" actId="164"/>
          <ac:picMkLst>
            <pc:docMk/>
            <pc:sldMk cId="2717257054" sldId="264"/>
            <ac:picMk id="3" creationId="{8431ED0F-56E8-0AE8-08D7-97D27FC2DDBC}"/>
          </ac:picMkLst>
        </pc:picChg>
      </pc:sldChg>
      <pc:sldChg chg="addSp delSp modSp mod">
        <pc:chgData name="Álvaro Ignacio Rodríguez Lasso" userId="65b0b07f-1772-468d-8d14-6914a13dde51" providerId="ADAL" clId="{72A4814C-C75B-46FD-9B11-CC6DEAC413D1}" dt="2026-02-08T15:34:17.771" v="1743" actId="20577"/>
        <pc:sldMkLst>
          <pc:docMk/>
          <pc:sldMk cId="1213586022" sldId="271"/>
        </pc:sldMkLst>
        <pc:spChg chg="mod">
          <ac:chgData name="Álvaro Ignacio Rodríguez Lasso" userId="65b0b07f-1772-468d-8d14-6914a13dde51" providerId="ADAL" clId="{72A4814C-C75B-46FD-9B11-CC6DEAC413D1}" dt="2026-02-08T15:34:17.771" v="1743" actId="20577"/>
          <ac:spMkLst>
            <pc:docMk/>
            <pc:sldMk cId="1213586022" sldId="271"/>
            <ac:spMk id="3" creationId="{55EF3C02-B45B-506E-33D1-4677C95D0B90}"/>
          </ac:spMkLst>
        </pc:spChg>
      </pc:sldChg>
      <pc:sldChg chg="modSp mod">
        <pc:chgData name="Álvaro Ignacio Rodríguez Lasso" userId="65b0b07f-1772-468d-8d14-6914a13dde51" providerId="ADAL" clId="{72A4814C-C75B-46FD-9B11-CC6DEAC413D1}" dt="2026-02-10T19:10:27.616" v="3736" actId="20577"/>
        <pc:sldMkLst>
          <pc:docMk/>
          <pc:sldMk cId="2214071656" sldId="272"/>
        </pc:sldMkLst>
        <pc:spChg chg="mod">
          <ac:chgData name="Álvaro Ignacio Rodríguez Lasso" userId="65b0b07f-1772-468d-8d14-6914a13dde51" providerId="ADAL" clId="{72A4814C-C75B-46FD-9B11-CC6DEAC413D1}" dt="2026-02-08T17:23:55.677" v="3620" actId="207"/>
          <ac:spMkLst>
            <pc:docMk/>
            <pc:sldMk cId="2214071656" sldId="272"/>
            <ac:spMk id="2" creationId="{31457114-38FB-46CB-8F12-DF7B5963DFA4}"/>
          </ac:spMkLst>
        </pc:spChg>
        <pc:spChg chg="mod">
          <ac:chgData name="Álvaro Ignacio Rodríguez Lasso" userId="65b0b07f-1772-468d-8d14-6914a13dde51" providerId="ADAL" clId="{72A4814C-C75B-46FD-9B11-CC6DEAC413D1}" dt="2026-02-10T19:10:27.616" v="3736" actId="20577"/>
          <ac:spMkLst>
            <pc:docMk/>
            <pc:sldMk cId="2214071656" sldId="272"/>
            <ac:spMk id="3" creationId="{AF8364F2-49FD-5688-0301-B2A5DD7DE3F0}"/>
          </ac:spMkLst>
        </pc:spChg>
      </pc:sldChg>
      <pc:sldChg chg="addSp delSp modSp add mod">
        <pc:chgData name="Álvaro Ignacio Rodríguez Lasso" userId="65b0b07f-1772-468d-8d14-6914a13dde51" providerId="ADAL" clId="{72A4814C-C75B-46FD-9B11-CC6DEAC413D1}" dt="2026-01-20T13:46:03.476" v="1507" actId="108"/>
        <pc:sldMkLst>
          <pc:docMk/>
          <pc:sldMk cId="281795936" sldId="2595"/>
        </pc:sldMkLst>
        <pc:spChg chg="mod">
          <ac:chgData name="Álvaro Ignacio Rodríguez Lasso" userId="65b0b07f-1772-468d-8d14-6914a13dde51" providerId="ADAL" clId="{72A4814C-C75B-46FD-9B11-CC6DEAC413D1}" dt="2026-01-20T13:38:09.902" v="1246" actId="1035"/>
          <ac:spMkLst>
            <pc:docMk/>
            <pc:sldMk cId="281795936" sldId="2595"/>
            <ac:spMk id="3" creationId="{A17E9E85-134C-8EFE-37FA-D36509199E7A}"/>
          </ac:spMkLst>
        </pc:spChg>
        <pc:spChg chg="add del mod">
          <ac:chgData name="Álvaro Ignacio Rodríguez Lasso" userId="65b0b07f-1772-468d-8d14-6914a13dde51" providerId="ADAL" clId="{72A4814C-C75B-46FD-9B11-CC6DEAC413D1}" dt="2026-01-20T13:39:53.102" v="1425" actId="1036"/>
          <ac:spMkLst>
            <pc:docMk/>
            <pc:sldMk cId="281795936" sldId="2595"/>
            <ac:spMk id="5" creationId="{A05F5524-CE78-8990-2796-BFDBF963069D}"/>
          </ac:spMkLst>
        </pc:spChg>
        <pc:spChg chg="add mod">
          <ac:chgData name="Álvaro Ignacio Rodríguez Lasso" userId="65b0b07f-1772-468d-8d14-6914a13dde51" providerId="ADAL" clId="{72A4814C-C75B-46FD-9B11-CC6DEAC413D1}" dt="2026-01-20T13:39:49.907" v="1421" actId="1036"/>
          <ac:spMkLst>
            <pc:docMk/>
            <pc:sldMk cId="281795936" sldId="2595"/>
            <ac:spMk id="6" creationId="{75809AB2-DE20-9BE8-D6B7-4B1CDF00F53B}"/>
          </ac:spMkLst>
        </pc:spChg>
        <pc:grpChg chg="add mod">
          <ac:chgData name="Álvaro Ignacio Rodríguez Lasso" userId="65b0b07f-1772-468d-8d14-6914a13dde51" providerId="ADAL" clId="{72A4814C-C75B-46FD-9B11-CC6DEAC413D1}" dt="2026-01-20T13:36:32.231" v="1223" actId="408"/>
          <ac:grpSpMkLst>
            <pc:docMk/>
            <pc:sldMk cId="281795936" sldId="2595"/>
            <ac:grpSpMk id="10" creationId="{E88E55CE-2323-6CC1-062C-6A72C9A0F8AC}"/>
          </ac:grpSpMkLst>
        </pc:grpChg>
        <pc:picChg chg="mod">
          <ac:chgData name="Álvaro Ignacio Rodríguez Lasso" userId="65b0b07f-1772-468d-8d14-6914a13dde51" providerId="ADAL" clId="{72A4814C-C75B-46FD-9B11-CC6DEAC413D1}" dt="2026-01-20T13:41:04.240" v="1426" actId="29295"/>
          <ac:picMkLst>
            <pc:docMk/>
            <pc:sldMk cId="281795936" sldId="2595"/>
            <ac:picMk id="4" creationId="{E1B857C1-C0CA-E921-927C-29C08D450620}"/>
          </ac:picMkLst>
        </pc:picChg>
        <pc:picChg chg="mod">
          <ac:chgData name="Álvaro Ignacio Rodríguez Lasso" userId="65b0b07f-1772-468d-8d14-6914a13dde51" providerId="ADAL" clId="{72A4814C-C75B-46FD-9B11-CC6DEAC413D1}" dt="2026-01-20T13:36:02.762" v="1199" actId="164"/>
          <ac:picMkLst>
            <pc:docMk/>
            <pc:sldMk cId="281795936" sldId="2595"/>
            <ac:picMk id="7" creationId="{CF41DE55-8D79-C06D-0FF9-065A5097BA98}"/>
          </ac:picMkLst>
        </pc:picChg>
        <pc:picChg chg="add mod modCrop">
          <ac:chgData name="Álvaro Ignacio Rodríguez Lasso" userId="65b0b07f-1772-468d-8d14-6914a13dde51" providerId="ADAL" clId="{72A4814C-C75B-46FD-9B11-CC6DEAC413D1}" dt="2026-01-20T13:43:19.817" v="1477" actId="1035"/>
          <ac:picMkLst>
            <pc:docMk/>
            <pc:sldMk cId="281795936" sldId="2595"/>
            <ac:picMk id="20" creationId="{7A5A562B-004A-3F30-AB4E-DCA2A597A8FC}"/>
          </ac:picMkLst>
        </pc:picChg>
        <pc:picChg chg="add mod modCrop">
          <ac:chgData name="Álvaro Ignacio Rodríguez Lasso" userId="65b0b07f-1772-468d-8d14-6914a13dde51" providerId="ADAL" clId="{72A4814C-C75B-46FD-9B11-CC6DEAC413D1}" dt="2026-01-20T13:45:28.294" v="1505" actId="1036"/>
          <ac:picMkLst>
            <pc:docMk/>
            <pc:sldMk cId="281795936" sldId="2595"/>
            <ac:picMk id="22" creationId="{03BB20EC-BB9F-401C-D8B0-126A95762B08}"/>
          </ac:picMkLst>
        </pc:picChg>
        <pc:picChg chg="mod">
          <ac:chgData name="Álvaro Ignacio Rodríguez Lasso" userId="65b0b07f-1772-468d-8d14-6914a13dde51" providerId="ADAL" clId="{72A4814C-C75B-46FD-9B11-CC6DEAC413D1}" dt="2026-01-20T13:33:24.965" v="1111" actId="1037"/>
          <ac:picMkLst>
            <pc:docMk/>
            <pc:sldMk cId="281795936" sldId="2595"/>
            <ac:picMk id="1026" creationId="{B81FF835-2360-B908-2E49-51046E3287B3}"/>
          </ac:picMkLst>
        </pc:picChg>
        <pc:cxnChg chg="add mod">
          <ac:chgData name="Álvaro Ignacio Rodríguez Lasso" userId="65b0b07f-1772-468d-8d14-6914a13dde51" providerId="ADAL" clId="{72A4814C-C75B-46FD-9B11-CC6DEAC413D1}" dt="2026-01-20T13:45:56.758" v="1506" actId="208"/>
          <ac:cxnSpMkLst>
            <pc:docMk/>
            <pc:sldMk cId="281795936" sldId="2595"/>
            <ac:cxnSpMk id="12" creationId="{DE9F081D-D6B9-4101-C99C-34A1002721DE}"/>
          </ac:cxnSpMkLst>
        </pc:cxnChg>
        <pc:cxnChg chg="add mod">
          <ac:chgData name="Álvaro Ignacio Rodríguez Lasso" userId="65b0b07f-1772-468d-8d14-6914a13dde51" providerId="ADAL" clId="{72A4814C-C75B-46FD-9B11-CC6DEAC413D1}" dt="2026-01-20T13:46:03.476" v="1507" actId="108"/>
          <ac:cxnSpMkLst>
            <pc:docMk/>
            <pc:sldMk cId="281795936" sldId="2595"/>
            <ac:cxnSpMk id="16" creationId="{53816765-8055-4DA7-E48D-AB22A738B8A6}"/>
          </ac:cxnSpMkLst>
        </pc:cxnChg>
      </pc:sldChg>
      <pc:sldChg chg="addSp delSp modSp add mod">
        <pc:chgData name="Álvaro Ignacio Rodríguez Lasso" userId="65b0b07f-1772-468d-8d14-6914a13dde51" providerId="ADAL" clId="{72A4814C-C75B-46FD-9B11-CC6DEAC413D1}" dt="2026-01-20T13:54:25.141" v="1653" actId="1035"/>
        <pc:sldMkLst>
          <pc:docMk/>
          <pc:sldMk cId="1796702135" sldId="2596"/>
        </pc:sldMkLst>
        <pc:spChg chg="add mod">
          <ac:chgData name="Álvaro Ignacio Rodríguez Lasso" userId="65b0b07f-1772-468d-8d14-6914a13dde51" providerId="ADAL" clId="{72A4814C-C75B-46FD-9B11-CC6DEAC413D1}" dt="2026-01-20T13:53:26.867" v="1649" actId="1036"/>
          <ac:spMkLst>
            <pc:docMk/>
            <pc:sldMk cId="1796702135" sldId="2596"/>
            <ac:spMk id="2" creationId="{8C096470-EED1-76D9-E638-262B7A247347}"/>
          </ac:spMkLst>
        </pc:spChg>
        <pc:spChg chg="mod">
          <ac:chgData name="Álvaro Ignacio Rodríguez Lasso" userId="65b0b07f-1772-468d-8d14-6914a13dde51" providerId="ADAL" clId="{72A4814C-C75B-46FD-9B11-CC6DEAC413D1}" dt="2026-01-20T13:54:25.141" v="1653" actId="1035"/>
          <ac:spMkLst>
            <pc:docMk/>
            <pc:sldMk cId="1796702135" sldId="2596"/>
            <ac:spMk id="3" creationId="{DAAFCC3D-26DF-A988-0F23-BE784822845C}"/>
          </ac:spMkLst>
        </pc:spChg>
        <pc:spChg chg="mod">
          <ac:chgData name="Álvaro Ignacio Rodríguez Lasso" userId="65b0b07f-1772-468d-8d14-6914a13dde51" providerId="ADAL" clId="{72A4814C-C75B-46FD-9B11-CC6DEAC413D1}" dt="2026-01-20T13:50:59.023" v="1618" actId="1036"/>
          <ac:spMkLst>
            <pc:docMk/>
            <pc:sldMk cId="1796702135" sldId="2596"/>
            <ac:spMk id="5" creationId="{923E37D8-DA8D-900F-91D0-748E5BF7D0BF}"/>
          </ac:spMkLst>
        </pc:spChg>
        <pc:spChg chg="mod">
          <ac:chgData name="Álvaro Ignacio Rodríguez Lasso" userId="65b0b07f-1772-468d-8d14-6914a13dde51" providerId="ADAL" clId="{72A4814C-C75B-46FD-9B11-CC6DEAC413D1}" dt="2026-01-20T13:50:59.023" v="1618" actId="1036"/>
          <ac:spMkLst>
            <pc:docMk/>
            <pc:sldMk cId="1796702135" sldId="2596"/>
            <ac:spMk id="6" creationId="{C685D258-6319-E48D-AE9B-AE0B0C8A20D6}"/>
          </ac:spMkLst>
        </pc:spChg>
        <pc:grpChg chg="mod">
          <ac:chgData name="Álvaro Ignacio Rodríguez Lasso" userId="65b0b07f-1772-468d-8d14-6914a13dde51" providerId="ADAL" clId="{72A4814C-C75B-46FD-9B11-CC6DEAC413D1}" dt="2026-01-20T13:50:59.023" v="1618" actId="1036"/>
          <ac:grpSpMkLst>
            <pc:docMk/>
            <pc:sldMk cId="1796702135" sldId="2596"/>
            <ac:grpSpMk id="10" creationId="{5A351709-BF16-0619-3DE4-B5288D1E0109}"/>
          </ac:grpSpMkLst>
        </pc:grpChg>
        <pc:picChg chg="mod">
          <ac:chgData name="Álvaro Ignacio Rodríguez Lasso" userId="65b0b07f-1772-468d-8d14-6914a13dde51" providerId="ADAL" clId="{72A4814C-C75B-46FD-9B11-CC6DEAC413D1}" dt="2026-01-20T13:50:59.023" v="1618" actId="1036"/>
          <ac:picMkLst>
            <pc:docMk/>
            <pc:sldMk cId="1796702135" sldId="2596"/>
            <ac:picMk id="20" creationId="{0BA4ACC3-C414-1899-C142-ADA6E3F01300}"/>
          </ac:picMkLst>
        </pc:picChg>
        <pc:picChg chg="mod">
          <ac:chgData name="Álvaro Ignacio Rodríguez Lasso" userId="65b0b07f-1772-468d-8d14-6914a13dde51" providerId="ADAL" clId="{72A4814C-C75B-46FD-9B11-CC6DEAC413D1}" dt="2026-01-20T13:50:59.023" v="1618" actId="1036"/>
          <ac:picMkLst>
            <pc:docMk/>
            <pc:sldMk cId="1796702135" sldId="2596"/>
            <ac:picMk id="22" creationId="{6129AEBC-4F8E-2631-8E64-47FE719C0A49}"/>
          </ac:picMkLst>
        </pc:picChg>
        <pc:cxnChg chg="mod">
          <ac:chgData name="Álvaro Ignacio Rodríguez Lasso" userId="65b0b07f-1772-468d-8d14-6914a13dde51" providerId="ADAL" clId="{72A4814C-C75B-46FD-9B11-CC6DEAC413D1}" dt="2026-01-20T13:50:59.023" v="1618" actId="1036"/>
          <ac:cxnSpMkLst>
            <pc:docMk/>
            <pc:sldMk cId="1796702135" sldId="2596"/>
            <ac:cxnSpMk id="12" creationId="{D130F553-2849-E9DB-DA84-D78FE28F2BEF}"/>
          </ac:cxnSpMkLst>
        </pc:cxnChg>
        <pc:cxnChg chg="mod">
          <ac:chgData name="Álvaro Ignacio Rodríguez Lasso" userId="65b0b07f-1772-468d-8d14-6914a13dde51" providerId="ADAL" clId="{72A4814C-C75B-46FD-9B11-CC6DEAC413D1}" dt="2026-01-20T13:50:59.023" v="1618" actId="1036"/>
          <ac:cxnSpMkLst>
            <pc:docMk/>
            <pc:sldMk cId="1796702135" sldId="2596"/>
            <ac:cxnSpMk id="16" creationId="{CDE13096-DE28-B1A4-76B6-A447F3F37460}"/>
          </ac:cxnSpMkLst>
        </pc:cxnChg>
      </pc:sldChg>
      <pc:sldChg chg="addSp delSp modSp new mod">
        <pc:chgData name="Álvaro Ignacio Rodríguez Lasso" userId="65b0b07f-1772-468d-8d14-6914a13dde51" providerId="ADAL" clId="{72A4814C-C75B-46FD-9B11-CC6DEAC413D1}" dt="2026-02-08T17:23:52.607" v="3619" actId="207"/>
        <pc:sldMkLst>
          <pc:docMk/>
          <pc:sldMk cId="4093557313" sldId="2597"/>
        </pc:sldMkLst>
        <pc:spChg chg="mod">
          <ac:chgData name="Álvaro Ignacio Rodríguez Lasso" userId="65b0b07f-1772-468d-8d14-6914a13dde51" providerId="ADAL" clId="{72A4814C-C75B-46FD-9B11-CC6DEAC413D1}" dt="2026-02-08T17:23:52.607" v="3619" actId="207"/>
          <ac:spMkLst>
            <pc:docMk/>
            <pc:sldMk cId="4093557313" sldId="2597"/>
            <ac:spMk id="4" creationId="{AFE95CF1-43AC-91C4-7A67-D8FB93E6AE5C}"/>
          </ac:spMkLst>
        </pc:spChg>
        <pc:spChg chg="mod">
          <ac:chgData name="Álvaro Ignacio Rodríguez Lasso" userId="65b0b07f-1772-468d-8d14-6914a13dde51" providerId="ADAL" clId="{72A4814C-C75B-46FD-9B11-CC6DEAC413D1}" dt="2026-02-08T16:05:49.282" v="2265" actId="20577"/>
          <ac:spMkLst>
            <pc:docMk/>
            <pc:sldMk cId="4093557313" sldId="2597"/>
            <ac:spMk id="11" creationId="{76A9536D-5300-2399-ADEF-6F154379D1F6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14" creationId="{EE1D3BFC-7EC5-E641-99B9-14CE798B2B5B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23" creationId="{4DE55FDE-0D7A-31CF-2522-AF9E9E2DAC20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25" creationId="{A16A08DD-9CF9-8664-945D-436B74A11B79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31" creationId="{D9B08D0F-481D-4584-E5CC-032509B89BA2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33" creationId="{4FAA53A4-FABA-5DDE-8AB8-CAFD0A848097}"/>
          </ac:spMkLst>
        </pc:spChg>
        <pc:spChg chg="mod">
          <ac:chgData name="Álvaro Ignacio Rodríguez Lasso" userId="65b0b07f-1772-468d-8d14-6914a13dde51" providerId="ADAL" clId="{72A4814C-C75B-46FD-9B11-CC6DEAC413D1}" dt="2026-02-08T16:06:04.549" v="2266" actId="20577"/>
          <ac:spMkLst>
            <pc:docMk/>
            <pc:sldMk cId="4093557313" sldId="2597"/>
            <ac:spMk id="36" creationId="{1B42C2DE-C112-02FC-94F8-5604A71DAC69}"/>
          </ac:spMkLst>
        </pc:spChg>
        <pc:spChg chg="mod">
          <ac:chgData name="Álvaro Ignacio Rodríguez Lasso" userId="65b0b07f-1772-468d-8d14-6914a13dde51" providerId="ADAL" clId="{72A4814C-C75B-46FD-9B11-CC6DEAC413D1}" dt="2026-02-08T16:05:15.031" v="2258" actId="2711"/>
          <ac:spMkLst>
            <pc:docMk/>
            <pc:sldMk cId="4093557313" sldId="2597"/>
            <ac:spMk id="38" creationId="{EB270BCF-3042-CA3C-6AE7-7999801D8BCE}"/>
          </ac:spMkLst>
        </pc:spChg>
        <pc:spChg chg="mod">
          <ac:chgData name="Álvaro Ignacio Rodríguez Lasso" userId="65b0b07f-1772-468d-8d14-6914a13dde51" providerId="ADAL" clId="{72A4814C-C75B-46FD-9B11-CC6DEAC413D1}" dt="2026-02-08T16:05:15.031" v="2258" actId="2711"/>
          <ac:spMkLst>
            <pc:docMk/>
            <pc:sldMk cId="4093557313" sldId="2597"/>
            <ac:spMk id="46" creationId="{C733F3EE-88FD-3486-812D-7F3A95CD61CA}"/>
          </ac:spMkLst>
        </pc:spChg>
        <pc:spChg chg="mod">
          <ac:chgData name="Álvaro Ignacio Rodríguez Lasso" userId="65b0b07f-1772-468d-8d14-6914a13dde51" providerId="ADAL" clId="{72A4814C-C75B-46FD-9B11-CC6DEAC413D1}" dt="2026-02-08T16:05:15.031" v="2258" actId="2711"/>
          <ac:spMkLst>
            <pc:docMk/>
            <pc:sldMk cId="4093557313" sldId="2597"/>
            <ac:spMk id="48" creationId="{22D9FDBA-A054-B497-BF94-6B4B1EC0B014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58" creationId="{65E78EF1-9EB0-167A-D651-DDB55D98BFB9}"/>
          </ac:spMkLst>
        </pc:spChg>
        <pc:spChg chg="add 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65" creationId="{E615BEC3-DDC8-A477-0F2F-5942082054EE}"/>
          </ac:spMkLst>
        </pc:spChg>
        <pc:spChg chg="mod">
          <ac:chgData name="Álvaro Ignacio Rodríguez Lasso" userId="65b0b07f-1772-468d-8d14-6914a13dde51" providerId="ADAL" clId="{72A4814C-C75B-46FD-9B11-CC6DEAC413D1}" dt="2026-02-08T16:05:15.031" v="2258" actId="2711"/>
          <ac:spMkLst>
            <pc:docMk/>
            <pc:sldMk cId="4093557313" sldId="2597"/>
            <ac:spMk id="66" creationId="{726D71A1-883E-01E9-5C88-6056F3388796}"/>
          </ac:spMkLst>
        </pc:spChg>
        <pc:spChg chg="add mod">
          <ac:chgData name="Álvaro Ignacio Rodríguez Lasso" userId="65b0b07f-1772-468d-8d14-6914a13dde51" providerId="ADAL" clId="{72A4814C-C75B-46FD-9B11-CC6DEAC413D1}" dt="2026-02-08T16:05:27.039" v="2264" actId="1035"/>
          <ac:spMkLst>
            <pc:docMk/>
            <pc:sldMk cId="4093557313" sldId="2597"/>
            <ac:spMk id="68" creationId="{53F1268D-C5C6-D945-97F9-BFED3F21DD9D}"/>
          </ac:spMkLst>
        </pc:spChg>
        <pc:spChg chg="mod">
          <ac:chgData name="Álvaro Ignacio Rodríguez Lasso" userId="65b0b07f-1772-468d-8d14-6914a13dde51" providerId="ADAL" clId="{72A4814C-C75B-46FD-9B11-CC6DEAC413D1}" dt="2026-02-08T16:09:53.195" v="2278" actId="1036"/>
          <ac:spMkLst>
            <pc:docMk/>
            <pc:sldMk cId="4093557313" sldId="2597"/>
            <ac:spMk id="71" creationId="{6EE14A4B-6017-C54A-EC0F-E6EF80D7A115}"/>
          </ac:spMkLst>
        </pc:spChg>
        <pc:spChg chg="mod">
          <ac:chgData name="Álvaro Ignacio Rodríguez Lasso" userId="65b0b07f-1772-468d-8d14-6914a13dde51" providerId="ADAL" clId="{72A4814C-C75B-46FD-9B11-CC6DEAC413D1}" dt="2026-02-08T16:03:54.653" v="2245" actId="1036"/>
          <ac:spMkLst>
            <pc:docMk/>
            <pc:sldMk cId="4093557313" sldId="2597"/>
            <ac:spMk id="78" creationId="{5AB3F1D6-5ED3-7536-C845-CB1E2DB140AD}"/>
          </ac:spMkLst>
        </pc:spChg>
        <pc:spChg chg="mod">
          <ac:chgData name="Álvaro Ignacio Rodríguez Lasso" userId="65b0b07f-1772-468d-8d14-6914a13dde51" providerId="ADAL" clId="{72A4814C-C75B-46FD-9B11-CC6DEAC413D1}" dt="2026-02-08T16:06:15.982" v="2269" actId="20577"/>
          <ac:spMkLst>
            <pc:docMk/>
            <pc:sldMk cId="4093557313" sldId="2597"/>
            <ac:spMk id="94" creationId="{61DCEC3E-89CF-7359-A35D-9305A11F4D61}"/>
          </ac:spMkLst>
        </pc:spChg>
        <pc:spChg chg="mod">
          <ac:chgData name="Álvaro Ignacio Rodríguez Lasso" userId="65b0b07f-1772-468d-8d14-6914a13dde51" providerId="ADAL" clId="{72A4814C-C75B-46FD-9B11-CC6DEAC413D1}" dt="2026-02-08T16:05:15.031" v="2258" actId="2711"/>
          <ac:spMkLst>
            <pc:docMk/>
            <pc:sldMk cId="4093557313" sldId="2597"/>
            <ac:spMk id="103" creationId="{6E9BD9A3-3946-C2D2-AA1D-7A6ABB42464E}"/>
          </ac:spMkLst>
        </pc:spChg>
        <pc:spChg chg="mod">
          <ac:chgData name="Álvaro Ignacio Rodríguez Lasso" userId="65b0b07f-1772-468d-8d14-6914a13dde51" providerId="ADAL" clId="{72A4814C-C75B-46FD-9B11-CC6DEAC413D1}" dt="2026-02-08T16:10:15.642" v="2302" actId="1036"/>
          <ac:spMkLst>
            <pc:docMk/>
            <pc:sldMk cId="4093557313" sldId="2597"/>
            <ac:spMk id="104" creationId="{290D736B-ACEB-4E5C-62A4-50047484A92E}"/>
          </ac:spMkLst>
        </pc:spChg>
      </pc:sldChg>
      <pc:sldChg chg="addSp modSp new mod">
        <pc:chgData name="Álvaro Ignacio Rodríguez Lasso" userId="65b0b07f-1772-468d-8d14-6914a13dde51" providerId="ADAL" clId="{72A4814C-C75B-46FD-9B11-CC6DEAC413D1}" dt="2026-02-08T17:25:15.929" v="3628" actId="207"/>
        <pc:sldMkLst>
          <pc:docMk/>
          <pc:sldMk cId="3027394209" sldId="2598"/>
        </pc:sldMkLst>
        <pc:spChg chg="add mod">
          <ac:chgData name="Álvaro Ignacio Rodríguez Lasso" userId="65b0b07f-1772-468d-8d14-6914a13dde51" providerId="ADAL" clId="{72A4814C-C75B-46FD-9B11-CC6DEAC413D1}" dt="2026-02-08T17:25:15.929" v="3628" actId="207"/>
          <ac:spMkLst>
            <pc:docMk/>
            <pc:sldMk cId="3027394209" sldId="2598"/>
            <ac:spMk id="3" creationId="{081A3788-35EB-5D70-F541-EE085DB71EC3}"/>
          </ac:spMkLst>
        </pc:spChg>
        <pc:picChg chg="add mod">
          <ac:chgData name="Álvaro Ignacio Rodríguez Lasso" userId="65b0b07f-1772-468d-8d14-6914a13dde51" providerId="ADAL" clId="{72A4814C-C75B-46FD-9B11-CC6DEAC413D1}" dt="2026-02-08T16:21:52.499" v="2491"/>
          <ac:picMkLst>
            <pc:docMk/>
            <pc:sldMk cId="3027394209" sldId="2598"/>
            <ac:picMk id="2" creationId="{3BD30F54-4E27-9C4B-9A3B-14190FAEFDC6}"/>
          </ac:picMkLst>
        </pc:picChg>
      </pc:sldChg>
      <pc:sldChg chg="addSp modSp add mod">
        <pc:chgData name="Álvaro Ignacio Rodríguez Lasso" userId="65b0b07f-1772-468d-8d14-6914a13dde51" providerId="ADAL" clId="{72A4814C-C75B-46FD-9B11-CC6DEAC413D1}" dt="2026-02-08T17:25:28.696" v="3629" actId="207"/>
        <pc:sldMkLst>
          <pc:docMk/>
          <pc:sldMk cId="3636612386" sldId="2599"/>
        </pc:sldMkLst>
        <pc:spChg chg="mod">
          <ac:chgData name="Álvaro Ignacio Rodríguez Lasso" userId="65b0b07f-1772-468d-8d14-6914a13dde51" providerId="ADAL" clId="{72A4814C-C75B-46FD-9B11-CC6DEAC413D1}" dt="2026-02-08T16:22:22.564" v="2505"/>
          <ac:spMkLst>
            <pc:docMk/>
            <pc:sldMk cId="3636612386" sldId="2599"/>
            <ac:spMk id="4" creationId="{6E3104A9-5327-EC3B-FC55-889971980B58}"/>
          </ac:spMkLst>
        </pc:spChg>
        <pc:spChg chg="add mod">
          <ac:chgData name="Álvaro Ignacio Rodríguez Lasso" userId="65b0b07f-1772-468d-8d14-6914a13dde51" providerId="ADAL" clId="{72A4814C-C75B-46FD-9B11-CC6DEAC413D1}" dt="2026-02-08T17:25:28.696" v="3629" actId="207"/>
          <ac:spMkLst>
            <pc:docMk/>
            <pc:sldMk cId="3636612386" sldId="2599"/>
            <ac:spMk id="5" creationId="{DA69D09D-0E94-0971-4343-AE7ED046CABA}"/>
          </ac:spMkLst>
        </pc:spChg>
        <pc:grpChg chg="add mod">
          <ac:chgData name="Álvaro Ignacio Rodríguez Lasso" userId="65b0b07f-1772-468d-8d14-6914a13dde51" providerId="ADAL" clId="{72A4814C-C75B-46FD-9B11-CC6DEAC413D1}" dt="2026-02-08T16:22:22.564" v="2505"/>
          <ac:grpSpMkLst>
            <pc:docMk/>
            <pc:sldMk cId="3636612386" sldId="2599"/>
            <ac:grpSpMk id="2" creationId="{2EA93B2E-25BC-6746-29F6-53C857B09779}"/>
          </ac:grpSpMkLst>
        </pc:grpChg>
        <pc:picChg chg="mod">
          <ac:chgData name="Álvaro Ignacio Rodríguez Lasso" userId="65b0b07f-1772-468d-8d14-6914a13dde51" providerId="ADAL" clId="{72A4814C-C75B-46FD-9B11-CC6DEAC413D1}" dt="2026-02-08T16:22:22.564" v="2505"/>
          <ac:picMkLst>
            <pc:docMk/>
            <pc:sldMk cId="3636612386" sldId="2599"/>
            <ac:picMk id="3" creationId="{6995F766-1A20-223D-1D0C-4F0C851B8766}"/>
          </ac:picMkLst>
        </pc:picChg>
      </pc:sldChg>
      <pc:sldChg chg="addSp modSp add mod">
        <pc:chgData name="Álvaro Ignacio Rodríguez Lasso" userId="65b0b07f-1772-468d-8d14-6914a13dde51" providerId="ADAL" clId="{72A4814C-C75B-46FD-9B11-CC6DEAC413D1}" dt="2026-02-08T17:25:50.706" v="3630" actId="207"/>
        <pc:sldMkLst>
          <pc:docMk/>
          <pc:sldMk cId="995832542" sldId="2600"/>
        </pc:sldMkLst>
        <pc:spChg chg="add mod">
          <ac:chgData name="Álvaro Ignacio Rodríguez Lasso" userId="65b0b07f-1772-468d-8d14-6914a13dde51" providerId="ADAL" clId="{72A4814C-C75B-46FD-9B11-CC6DEAC413D1}" dt="2026-02-08T17:25:50.706" v="3630" actId="207"/>
          <ac:spMkLst>
            <pc:docMk/>
            <pc:sldMk cId="995832542" sldId="2600"/>
            <ac:spMk id="2" creationId="{AE985A2E-936B-FBB1-A2F4-99CB35358254}"/>
          </ac:spMkLst>
        </pc:spChg>
        <pc:picChg chg="add mod">
          <ac:chgData name="Álvaro Ignacio Rodríguez Lasso" userId="65b0b07f-1772-468d-8d14-6914a13dde51" providerId="ADAL" clId="{72A4814C-C75B-46FD-9B11-CC6DEAC413D1}" dt="2026-02-08T16:22:49.270" v="2506"/>
          <ac:picMkLst>
            <pc:docMk/>
            <pc:sldMk cId="995832542" sldId="2600"/>
            <ac:picMk id="3" creationId="{A2C47DAC-15FB-BF1C-3E94-8C2C515DD53C}"/>
          </ac:picMkLst>
        </pc:picChg>
      </pc:sldChg>
      <pc:sldChg chg="addSp modSp add mod">
        <pc:chgData name="Álvaro Ignacio Rodríguez Lasso" userId="65b0b07f-1772-468d-8d14-6914a13dde51" providerId="ADAL" clId="{72A4814C-C75B-46FD-9B11-CC6DEAC413D1}" dt="2026-02-08T17:26:01.208" v="3631" actId="207"/>
        <pc:sldMkLst>
          <pc:docMk/>
          <pc:sldMk cId="1025930752" sldId="2601"/>
        </pc:sldMkLst>
        <pc:spChg chg="add mod">
          <ac:chgData name="Álvaro Ignacio Rodríguez Lasso" userId="65b0b07f-1772-468d-8d14-6914a13dde51" providerId="ADAL" clId="{72A4814C-C75B-46FD-9B11-CC6DEAC413D1}" dt="2026-02-08T17:26:01.208" v="3631" actId="207"/>
          <ac:spMkLst>
            <pc:docMk/>
            <pc:sldMk cId="1025930752" sldId="2601"/>
            <ac:spMk id="5" creationId="{87C20274-FBDD-A0FF-CEF6-ACAE0EA473E2}"/>
          </ac:spMkLst>
        </pc:spChg>
        <pc:spChg chg="add mod">
          <ac:chgData name="Álvaro Ignacio Rodríguez Lasso" userId="65b0b07f-1772-468d-8d14-6914a13dde51" providerId="ADAL" clId="{72A4814C-C75B-46FD-9B11-CC6DEAC413D1}" dt="2026-02-08T16:23:59.961" v="2529" actId="207"/>
          <ac:spMkLst>
            <pc:docMk/>
            <pc:sldMk cId="1025930752" sldId="2601"/>
            <ac:spMk id="6" creationId="{9FB6E5BA-AD57-A4F2-57FD-25EBFF5E1BF3}"/>
          </ac:spMkLst>
        </pc:spChg>
      </pc:sldChg>
      <pc:sldChg chg="addSp delSp modSp add mod">
        <pc:chgData name="Álvaro Ignacio Rodríguez Lasso" userId="65b0b07f-1772-468d-8d14-6914a13dde51" providerId="ADAL" clId="{72A4814C-C75B-46FD-9B11-CC6DEAC413D1}" dt="2026-02-08T17:26:09.174" v="3632" actId="207"/>
        <pc:sldMkLst>
          <pc:docMk/>
          <pc:sldMk cId="1268199646" sldId="2602"/>
        </pc:sldMkLst>
        <pc:spChg chg="add mod">
          <ac:chgData name="Álvaro Ignacio Rodríguez Lasso" userId="65b0b07f-1772-468d-8d14-6914a13dde51" providerId="ADAL" clId="{72A4814C-C75B-46FD-9B11-CC6DEAC413D1}" dt="2026-02-08T17:26:09.174" v="3632" actId="207"/>
          <ac:spMkLst>
            <pc:docMk/>
            <pc:sldMk cId="1268199646" sldId="2602"/>
            <ac:spMk id="3" creationId="{8739AA4D-B7FA-55F6-E6D3-25AB4B5463EA}"/>
          </ac:spMkLst>
        </pc:spChg>
        <pc:picChg chg="add mod modCrop">
          <ac:chgData name="Álvaro Ignacio Rodríguez Lasso" userId="65b0b07f-1772-468d-8d14-6914a13dde51" providerId="ADAL" clId="{72A4814C-C75B-46FD-9B11-CC6DEAC413D1}" dt="2026-02-08T16:28:30.391" v="2572" actId="1036"/>
          <ac:picMkLst>
            <pc:docMk/>
            <pc:sldMk cId="1268199646" sldId="2602"/>
            <ac:picMk id="7" creationId="{906161FB-8312-9119-F3C5-0319A7AAB193}"/>
          </ac:picMkLst>
        </pc:picChg>
      </pc:sldChg>
      <pc:sldChg chg="addSp modSp add mod">
        <pc:chgData name="Álvaro Ignacio Rodríguez Lasso" userId="65b0b07f-1772-468d-8d14-6914a13dde51" providerId="ADAL" clId="{72A4814C-C75B-46FD-9B11-CC6DEAC413D1}" dt="2026-02-08T16:37:33.783" v="3029" actId="1037"/>
        <pc:sldMkLst>
          <pc:docMk/>
          <pc:sldMk cId="2461496604" sldId="2603"/>
        </pc:sldMkLst>
        <pc:spChg chg="add mod">
          <ac:chgData name="Álvaro Ignacio Rodríguez Lasso" userId="65b0b07f-1772-468d-8d14-6914a13dde51" providerId="ADAL" clId="{72A4814C-C75B-46FD-9B11-CC6DEAC413D1}" dt="2026-02-08T16:37:33.783" v="3029" actId="1037"/>
          <ac:spMkLst>
            <pc:docMk/>
            <pc:sldMk cId="2461496604" sldId="2603"/>
            <ac:spMk id="3" creationId="{8456D929-7147-0DFA-E09C-6D130BC518E8}"/>
          </ac:spMkLst>
        </pc:spChg>
        <pc:spChg chg="add mod">
          <ac:chgData name="Álvaro Ignacio Rodríguez Lasso" userId="65b0b07f-1772-468d-8d14-6914a13dde51" providerId="ADAL" clId="{72A4814C-C75B-46FD-9B11-CC6DEAC413D1}" dt="2026-02-08T16:37:33.783" v="3029" actId="1037"/>
          <ac:spMkLst>
            <pc:docMk/>
            <pc:sldMk cId="2461496604" sldId="2603"/>
            <ac:spMk id="5" creationId="{13B23C2F-B9CF-D714-FA1E-A295D57446BF}"/>
          </ac:spMkLst>
        </pc:spChg>
        <pc:picChg chg="add mod">
          <ac:chgData name="Álvaro Ignacio Rodríguez Lasso" userId="65b0b07f-1772-468d-8d14-6914a13dde51" providerId="ADAL" clId="{72A4814C-C75B-46FD-9B11-CC6DEAC413D1}" dt="2026-02-08T16:37:33.783" v="3029" actId="1037"/>
          <ac:picMkLst>
            <pc:docMk/>
            <pc:sldMk cId="2461496604" sldId="2603"/>
            <ac:picMk id="2" creationId="{560A69FF-27BF-D1E6-3733-B1468F79E9FE}"/>
          </ac:picMkLst>
        </pc:picChg>
        <pc:picChg chg="add mod">
          <ac:chgData name="Álvaro Ignacio Rodríguez Lasso" userId="65b0b07f-1772-468d-8d14-6914a13dde51" providerId="ADAL" clId="{72A4814C-C75B-46FD-9B11-CC6DEAC413D1}" dt="2026-02-08T16:37:33.783" v="3029" actId="1037"/>
          <ac:picMkLst>
            <pc:docMk/>
            <pc:sldMk cId="2461496604" sldId="2603"/>
            <ac:picMk id="4" creationId="{44985DB4-099A-A531-609E-250B82EBE740}"/>
          </ac:picMkLst>
        </pc:picChg>
      </pc:sldChg>
      <pc:sldChg chg="modSp add mod">
        <pc:chgData name="Álvaro Ignacio Rodríguez Lasso" userId="65b0b07f-1772-468d-8d14-6914a13dde51" providerId="ADAL" clId="{72A4814C-C75B-46FD-9B11-CC6DEAC413D1}" dt="2026-02-08T16:39:27.635" v="3113" actId="20577"/>
        <pc:sldMkLst>
          <pc:docMk/>
          <pc:sldMk cId="3729070344" sldId="2605"/>
        </pc:sldMkLst>
        <pc:spChg chg="mod">
          <ac:chgData name="Álvaro Ignacio Rodríguez Lasso" userId="65b0b07f-1772-468d-8d14-6914a13dde51" providerId="ADAL" clId="{72A4814C-C75B-46FD-9B11-CC6DEAC413D1}" dt="2026-02-08T16:39:27.635" v="3113" actId="20577"/>
          <ac:spMkLst>
            <pc:docMk/>
            <pc:sldMk cId="3729070344" sldId="2605"/>
            <ac:spMk id="2" creationId="{610AF709-2DAF-EC4B-8BDF-6AC092842610}"/>
          </ac:spMkLst>
        </pc:spChg>
      </pc:sldChg>
      <pc:sldChg chg="modSp add mod">
        <pc:chgData name="Álvaro Ignacio Rodríguez Lasso" userId="65b0b07f-1772-468d-8d14-6914a13dde51" providerId="ADAL" clId="{72A4814C-C75B-46FD-9B11-CC6DEAC413D1}" dt="2026-02-08T16:39:35.676" v="3116" actId="20577"/>
        <pc:sldMkLst>
          <pc:docMk/>
          <pc:sldMk cId="1397645890" sldId="2606"/>
        </pc:sldMkLst>
        <pc:spChg chg="mod">
          <ac:chgData name="Álvaro Ignacio Rodríguez Lasso" userId="65b0b07f-1772-468d-8d14-6914a13dde51" providerId="ADAL" clId="{72A4814C-C75B-46FD-9B11-CC6DEAC413D1}" dt="2026-02-08T16:39:35.676" v="3116" actId="20577"/>
          <ac:spMkLst>
            <pc:docMk/>
            <pc:sldMk cId="1397645890" sldId="2606"/>
            <ac:spMk id="2" creationId="{8A8F9D40-2C1A-724D-6E78-EB22861699D2}"/>
          </ac:spMkLst>
        </pc:spChg>
      </pc:sldChg>
      <pc:sldChg chg="addSp delSp modSp new mod">
        <pc:chgData name="Álvaro Ignacio Rodríguez Lasso" userId="65b0b07f-1772-468d-8d14-6914a13dde51" providerId="ADAL" clId="{72A4814C-C75B-46FD-9B11-CC6DEAC413D1}" dt="2026-02-08T17:24:34.375" v="3624" actId="207"/>
        <pc:sldMkLst>
          <pc:docMk/>
          <pc:sldMk cId="905387346" sldId="2607"/>
        </pc:sldMkLst>
        <pc:spChg chg="add mod">
          <ac:chgData name="Álvaro Ignacio Rodríguez Lasso" userId="65b0b07f-1772-468d-8d14-6914a13dde51" providerId="ADAL" clId="{72A4814C-C75B-46FD-9B11-CC6DEAC413D1}" dt="2026-02-08T16:41:19.374" v="3161" actId="2085"/>
          <ac:spMkLst>
            <pc:docMk/>
            <pc:sldMk cId="905387346" sldId="2607"/>
            <ac:spMk id="58" creationId="{976ADB90-6C4F-4FE2-383A-02F498402760}"/>
          </ac:spMkLst>
        </pc:spChg>
        <pc:spChg chg="mod">
          <ac:chgData name="Álvaro Ignacio Rodríguez Lasso" userId="65b0b07f-1772-468d-8d14-6914a13dde51" providerId="ADAL" clId="{72A4814C-C75B-46FD-9B11-CC6DEAC413D1}" dt="2026-02-08T17:08:16.255" v="3547"/>
          <ac:spMkLst>
            <pc:docMk/>
            <pc:sldMk cId="905387346" sldId="2607"/>
            <ac:spMk id="83" creationId="{F8AB6180-B20B-FB20-9DD3-143DA850B22A}"/>
          </ac:spMkLst>
        </pc:spChg>
        <pc:spChg chg="add mod">
          <ac:chgData name="Álvaro Ignacio Rodríguez Lasso" userId="65b0b07f-1772-468d-8d14-6914a13dde51" providerId="ADAL" clId="{72A4814C-C75B-46FD-9B11-CC6DEAC413D1}" dt="2026-02-08T16:41:29.559" v="3162"/>
          <ac:spMkLst>
            <pc:docMk/>
            <pc:sldMk cId="905387346" sldId="2607"/>
            <ac:spMk id="85" creationId="{3E65F6B8-F6CB-2F88-C534-2C31F6AD093D}"/>
          </ac:spMkLst>
        </pc:spChg>
        <pc:spChg chg="add mod">
          <ac:chgData name="Álvaro Ignacio Rodríguez Lasso" userId="65b0b07f-1772-468d-8d14-6914a13dde51" providerId="ADAL" clId="{72A4814C-C75B-46FD-9B11-CC6DEAC413D1}" dt="2026-02-08T16:41:29.559" v="3162"/>
          <ac:spMkLst>
            <pc:docMk/>
            <pc:sldMk cId="905387346" sldId="2607"/>
            <ac:spMk id="86" creationId="{D066F850-8063-A570-4D26-CEFA8C2ABD6D}"/>
          </ac:spMkLst>
        </pc:spChg>
        <pc:spChg chg="add mod">
          <ac:chgData name="Álvaro Ignacio Rodríguez Lasso" userId="65b0b07f-1772-468d-8d14-6914a13dde51" providerId="ADAL" clId="{72A4814C-C75B-46FD-9B11-CC6DEAC413D1}" dt="2026-02-08T16:41:29.559" v="3162"/>
          <ac:spMkLst>
            <pc:docMk/>
            <pc:sldMk cId="905387346" sldId="2607"/>
            <ac:spMk id="89" creationId="{7CF66639-434B-46E3-F46E-9630AD597C56}"/>
          </ac:spMkLst>
        </pc:spChg>
        <pc:spChg chg="add mod">
          <ac:chgData name="Álvaro Ignacio Rodríguez Lasso" userId="65b0b07f-1772-468d-8d14-6914a13dde51" providerId="ADAL" clId="{72A4814C-C75B-46FD-9B11-CC6DEAC413D1}" dt="2026-02-08T17:24:34.375" v="3624" actId="207"/>
          <ac:spMkLst>
            <pc:docMk/>
            <pc:sldMk cId="905387346" sldId="2607"/>
            <ac:spMk id="115" creationId="{4D7AFE0F-0B51-51C8-38EB-B0E5DDCAEAC7}"/>
          </ac:spMkLst>
        </pc:spChg>
      </pc:sldChg>
      <pc:sldChg chg="modSp add mod">
        <pc:chgData name="Álvaro Ignacio Rodríguez Lasso" userId="65b0b07f-1772-468d-8d14-6914a13dde51" providerId="ADAL" clId="{72A4814C-C75B-46FD-9B11-CC6DEAC413D1}" dt="2026-02-08T16:48:09.847" v="3327" actId="20577"/>
        <pc:sldMkLst>
          <pc:docMk/>
          <pc:sldMk cId="587392649" sldId="2608"/>
        </pc:sldMkLst>
        <pc:spChg chg="mod">
          <ac:chgData name="Álvaro Ignacio Rodríguez Lasso" userId="65b0b07f-1772-468d-8d14-6914a13dde51" providerId="ADAL" clId="{72A4814C-C75B-46FD-9B11-CC6DEAC413D1}" dt="2026-02-08T16:48:09.847" v="3327" actId="20577"/>
          <ac:spMkLst>
            <pc:docMk/>
            <pc:sldMk cId="587392649" sldId="2608"/>
            <ac:spMk id="2" creationId="{144FE372-1F0F-2208-A800-B7393704E896}"/>
          </ac:spMkLst>
        </pc:spChg>
      </pc:sldChg>
      <pc:sldChg chg="addSp delSp modSp new mod ord">
        <pc:chgData name="Álvaro Ignacio Rodríguez Lasso" userId="65b0b07f-1772-468d-8d14-6914a13dde51" providerId="ADAL" clId="{72A4814C-C75B-46FD-9B11-CC6DEAC413D1}" dt="2026-02-08T17:24:39.041" v="3625" actId="207"/>
        <pc:sldMkLst>
          <pc:docMk/>
          <pc:sldMk cId="2598590870" sldId="2609"/>
        </pc:sldMkLst>
        <pc:spChg chg="add mod">
          <ac:chgData name="Álvaro Ignacio Rodríguez Lasso" userId="65b0b07f-1772-468d-8d14-6914a13dde51" providerId="ADAL" clId="{72A4814C-C75B-46FD-9B11-CC6DEAC413D1}" dt="2026-02-08T16:49:04.324" v="3332"/>
          <ac:spMkLst>
            <pc:docMk/>
            <pc:sldMk cId="2598590870" sldId="2609"/>
            <ac:spMk id="5" creationId="{EE4759FC-04BE-3AAB-4E88-B1D3CA886FCA}"/>
          </ac:spMkLst>
        </pc:spChg>
        <pc:spChg chg="mod">
          <ac:chgData name="Álvaro Ignacio Rodríguez Lasso" userId="65b0b07f-1772-468d-8d14-6914a13dde51" providerId="ADAL" clId="{72A4814C-C75B-46FD-9B11-CC6DEAC413D1}" dt="2026-02-08T17:08:24.029" v="3549"/>
          <ac:spMkLst>
            <pc:docMk/>
            <pc:sldMk cId="2598590870" sldId="2609"/>
            <ac:spMk id="30" creationId="{4BFA3C70-FFBA-DB22-C6CD-93B60D020C5E}"/>
          </ac:spMkLst>
        </pc:spChg>
        <pc:spChg chg="add mod">
          <ac:chgData name="Álvaro Ignacio Rodríguez Lasso" userId="65b0b07f-1772-468d-8d14-6914a13dde51" providerId="ADAL" clId="{72A4814C-C75B-46FD-9B11-CC6DEAC413D1}" dt="2026-02-08T16:49:12.992" v="3333"/>
          <ac:spMkLst>
            <pc:docMk/>
            <pc:sldMk cId="2598590870" sldId="2609"/>
            <ac:spMk id="33" creationId="{9A5793C7-0E44-423A-F4FC-89845BE51D44}"/>
          </ac:spMkLst>
        </pc:spChg>
        <pc:spChg chg="add mod">
          <ac:chgData name="Álvaro Ignacio Rodríguez Lasso" userId="65b0b07f-1772-468d-8d14-6914a13dde51" providerId="ADAL" clId="{72A4814C-C75B-46FD-9B11-CC6DEAC413D1}" dt="2026-02-08T16:49:12.992" v="3333"/>
          <ac:spMkLst>
            <pc:docMk/>
            <pc:sldMk cId="2598590870" sldId="2609"/>
            <ac:spMk id="36" creationId="{556B5B3E-E5B3-F81E-0DBA-10D2C4F3953D}"/>
          </ac:spMkLst>
        </pc:spChg>
        <pc:spChg chg="add mod">
          <ac:chgData name="Álvaro Ignacio Rodríguez Lasso" userId="65b0b07f-1772-468d-8d14-6914a13dde51" providerId="ADAL" clId="{72A4814C-C75B-46FD-9B11-CC6DEAC413D1}" dt="2026-02-08T16:49:12.992" v="3333"/>
          <ac:spMkLst>
            <pc:docMk/>
            <pc:sldMk cId="2598590870" sldId="2609"/>
            <ac:spMk id="37" creationId="{C5B30CEC-86F4-6620-972B-5E5B39FEB5E0}"/>
          </ac:spMkLst>
        </pc:spChg>
        <pc:spChg chg="add mod">
          <ac:chgData name="Álvaro Ignacio Rodríguez Lasso" userId="65b0b07f-1772-468d-8d14-6914a13dde51" providerId="ADAL" clId="{72A4814C-C75B-46FD-9B11-CC6DEAC413D1}" dt="2026-02-08T16:49:12.992" v="3333"/>
          <ac:spMkLst>
            <pc:docMk/>
            <pc:sldMk cId="2598590870" sldId="2609"/>
            <ac:spMk id="38" creationId="{70892964-F45B-1AE3-358D-F520467D57BB}"/>
          </ac:spMkLst>
        </pc:spChg>
        <pc:spChg chg="add mod">
          <ac:chgData name="Álvaro Ignacio Rodríguez Lasso" userId="65b0b07f-1772-468d-8d14-6914a13dde51" providerId="ADAL" clId="{72A4814C-C75B-46FD-9B11-CC6DEAC413D1}" dt="2026-02-08T16:49:12.992" v="3333"/>
          <ac:spMkLst>
            <pc:docMk/>
            <pc:sldMk cId="2598590870" sldId="2609"/>
            <ac:spMk id="39" creationId="{49730C0E-AC23-E08B-A342-DD9B0E73086A}"/>
          </ac:spMkLst>
        </pc:spChg>
        <pc:spChg chg="add mod">
          <ac:chgData name="Álvaro Ignacio Rodríguez Lasso" userId="65b0b07f-1772-468d-8d14-6914a13dde51" providerId="ADAL" clId="{72A4814C-C75B-46FD-9B11-CC6DEAC413D1}" dt="2026-02-08T16:49:12.992" v="3333"/>
          <ac:spMkLst>
            <pc:docMk/>
            <pc:sldMk cId="2598590870" sldId="2609"/>
            <ac:spMk id="54" creationId="{12EC298A-38BA-0C4A-F0EC-D2F586FD924C}"/>
          </ac:spMkLst>
        </pc:spChg>
        <pc:spChg chg="add mod">
          <ac:chgData name="Álvaro Ignacio Rodríguez Lasso" userId="65b0b07f-1772-468d-8d14-6914a13dde51" providerId="ADAL" clId="{72A4814C-C75B-46FD-9B11-CC6DEAC413D1}" dt="2026-02-08T17:24:39.041" v="3625" actId="207"/>
          <ac:spMkLst>
            <pc:docMk/>
            <pc:sldMk cId="2598590870" sldId="2609"/>
            <ac:spMk id="61" creationId="{6E01B6C8-CA0F-F1CC-0307-1F0980F1CCFC}"/>
          </ac:spMkLst>
        </pc:spChg>
      </pc:sldChg>
      <pc:sldChg chg="addSp delSp modSp new mod">
        <pc:chgData name="Álvaro Ignacio Rodríguez Lasso" userId="65b0b07f-1772-468d-8d14-6914a13dde51" providerId="ADAL" clId="{72A4814C-C75B-46FD-9B11-CC6DEAC413D1}" dt="2026-02-08T17:24:45.141" v="3626" actId="207"/>
        <pc:sldMkLst>
          <pc:docMk/>
          <pc:sldMk cId="4102352125" sldId="2610"/>
        </pc:sldMkLst>
        <pc:spChg chg="add mod">
          <ac:chgData name="Álvaro Ignacio Rodríguez Lasso" userId="65b0b07f-1772-468d-8d14-6914a13dde51" providerId="ADAL" clId="{72A4814C-C75B-46FD-9B11-CC6DEAC413D1}" dt="2026-02-08T16:52:00.526" v="3356"/>
          <ac:spMkLst>
            <pc:docMk/>
            <pc:sldMk cId="4102352125" sldId="2610"/>
            <ac:spMk id="2" creationId="{5738E96E-0D47-E3D8-3D6C-42AA02105473}"/>
          </ac:spMkLst>
        </pc:spChg>
        <pc:spChg chg="add mod">
          <ac:chgData name="Álvaro Ignacio Rodríguez Lasso" userId="65b0b07f-1772-468d-8d14-6914a13dde51" providerId="ADAL" clId="{72A4814C-C75B-46FD-9B11-CC6DEAC413D1}" dt="2026-02-08T17:08:30.156" v="3551"/>
          <ac:spMkLst>
            <pc:docMk/>
            <pc:sldMk cId="4102352125" sldId="2610"/>
            <ac:spMk id="79" creationId="{1BD6D270-0154-8F61-91E6-43061996A6E4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81" creationId="{FD5A02BB-7FE2-7BE1-7E12-CA7E73021AA2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83" creationId="{660F935E-D74C-0684-8D24-CCA4F30F948B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86" creationId="{64D37492-0AE0-55FA-A1D1-344232F1ECB3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87" creationId="{ABD37E15-BA66-6467-8786-01B9756884D4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93" creationId="{A416D2B7-BB48-78A5-B1C1-9B46D0D94F26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95" creationId="{4D9A1D42-9733-5CA5-0834-C47DAFAE7321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104" creationId="{1CF98062-2E0F-1216-E0F0-51CEAF0D9834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106" creationId="{4D6A3CFC-CEE9-C1FB-C6EE-CF1692FE33E7}"/>
          </ac:spMkLst>
        </pc:spChg>
        <pc:spChg chg="add mod">
          <ac:chgData name="Álvaro Ignacio Rodríguez Lasso" userId="65b0b07f-1772-468d-8d14-6914a13dde51" providerId="ADAL" clId="{72A4814C-C75B-46FD-9B11-CC6DEAC413D1}" dt="2026-02-08T16:52:39.268" v="3358"/>
          <ac:spMkLst>
            <pc:docMk/>
            <pc:sldMk cId="4102352125" sldId="2610"/>
            <ac:spMk id="110" creationId="{AB1D0EB0-0E31-9B46-3F0B-22A9B4453C52}"/>
          </ac:spMkLst>
        </pc:spChg>
        <pc:spChg chg="add mod">
          <ac:chgData name="Álvaro Ignacio Rodríguez Lasso" userId="65b0b07f-1772-468d-8d14-6914a13dde51" providerId="ADAL" clId="{72A4814C-C75B-46FD-9B11-CC6DEAC413D1}" dt="2026-02-08T17:24:45.141" v="3626" actId="207"/>
          <ac:spMkLst>
            <pc:docMk/>
            <pc:sldMk cId="4102352125" sldId="2610"/>
            <ac:spMk id="112" creationId="{BD671C2B-5CB8-921A-BB24-A9D217F57C80}"/>
          </ac:spMkLst>
        </pc:spChg>
      </pc:sldChg>
      <pc:sldChg chg="addSp delSp modSp new mod">
        <pc:chgData name="Álvaro Ignacio Rodríguez Lasso" userId="65b0b07f-1772-468d-8d14-6914a13dde51" providerId="ADAL" clId="{72A4814C-C75B-46FD-9B11-CC6DEAC413D1}" dt="2026-02-08T17:26:24.011" v="3633" actId="207"/>
        <pc:sldMkLst>
          <pc:docMk/>
          <pc:sldMk cId="1467522002" sldId="2611"/>
        </pc:sldMkLst>
        <pc:spChg chg="add mod">
          <ac:chgData name="Álvaro Ignacio Rodríguez Lasso" userId="65b0b07f-1772-468d-8d14-6914a13dde51" providerId="ADAL" clId="{72A4814C-C75B-46FD-9B11-CC6DEAC413D1}" dt="2026-02-08T17:26:24.011" v="3633" actId="207"/>
          <ac:spMkLst>
            <pc:docMk/>
            <pc:sldMk cId="1467522002" sldId="2611"/>
            <ac:spMk id="2" creationId="{9CFEC632-7522-EAAD-8EAA-40BD8EAAEF78}"/>
          </ac:spMkLst>
        </pc:spChg>
        <pc:spChg chg="add mod">
          <ac:chgData name="Álvaro Ignacio Rodríguez Lasso" userId="65b0b07f-1772-468d-8d14-6914a13dde51" providerId="ADAL" clId="{72A4814C-C75B-46FD-9B11-CC6DEAC413D1}" dt="2026-02-08T16:57:14.738" v="3486" actId="108"/>
          <ac:spMkLst>
            <pc:docMk/>
            <pc:sldMk cId="1467522002" sldId="2611"/>
            <ac:spMk id="4" creationId="{C0C5AA26-483A-CD71-F03C-5595071AFF19}"/>
          </ac:spMkLst>
        </pc:spChg>
      </pc:sldChg>
      <pc:sldChg chg="addSp delSp modSp add mod">
        <pc:chgData name="Álvaro Ignacio Rodríguez Lasso" userId="65b0b07f-1772-468d-8d14-6914a13dde51" providerId="ADAL" clId="{72A4814C-C75B-46FD-9B11-CC6DEAC413D1}" dt="2026-02-08T17:26:29.440" v="3634" actId="207"/>
        <pc:sldMkLst>
          <pc:docMk/>
          <pc:sldMk cId="516267124" sldId="2612"/>
        </pc:sldMkLst>
        <pc:spChg chg="add mod">
          <ac:chgData name="Álvaro Ignacio Rodríguez Lasso" userId="65b0b07f-1772-468d-8d14-6914a13dde51" providerId="ADAL" clId="{72A4814C-C75B-46FD-9B11-CC6DEAC413D1}" dt="2026-02-08T17:26:29.440" v="3634" actId="207"/>
          <ac:spMkLst>
            <pc:docMk/>
            <pc:sldMk cId="516267124" sldId="2612"/>
            <ac:spMk id="2" creationId="{09E490AA-A25D-7375-13E9-445C07E80AB4}"/>
          </ac:spMkLst>
        </pc:spChg>
        <pc:spChg chg="add mod">
          <ac:chgData name="Álvaro Ignacio Rodríguez Lasso" userId="65b0b07f-1772-468d-8d14-6914a13dde51" providerId="ADAL" clId="{72A4814C-C75B-46FD-9B11-CC6DEAC413D1}" dt="2026-02-08T16:57:17.728" v="3487" actId="108"/>
          <ac:spMkLst>
            <pc:docMk/>
            <pc:sldMk cId="516267124" sldId="2612"/>
            <ac:spMk id="4" creationId="{B1FBAB64-86CB-0875-371B-0BC0FD665FE8}"/>
          </ac:spMkLst>
        </pc:spChg>
      </pc:sldChg>
      <pc:sldChg chg="addSp delSp modSp add mod ord">
        <pc:chgData name="Álvaro Ignacio Rodríguez Lasso" userId="65b0b07f-1772-468d-8d14-6914a13dde51" providerId="ADAL" clId="{72A4814C-C75B-46FD-9B11-CC6DEAC413D1}" dt="2026-02-08T17:43:09.290" v="3735"/>
        <pc:sldMkLst>
          <pc:docMk/>
          <pc:sldMk cId="2603211689" sldId="2613"/>
        </pc:sldMkLst>
        <pc:spChg chg="add mod">
          <ac:chgData name="Álvaro Ignacio Rodríguez Lasso" userId="65b0b07f-1772-468d-8d14-6914a13dde51" providerId="ADAL" clId="{72A4814C-C75B-46FD-9B11-CC6DEAC413D1}" dt="2026-02-08T17:26:38.386" v="3635" actId="207"/>
          <ac:spMkLst>
            <pc:docMk/>
            <pc:sldMk cId="2603211689" sldId="2613"/>
            <ac:spMk id="2" creationId="{5152A89E-DB21-CB67-6ED0-002E48D18863}"/>
          </ac:spMkLst>
        </pc:spChg>
        <pc:spChg chg="add mod">
          <ac:chgData name="Álvaro Ignacio Rodríguez Lasso" userId="65b0b07f-1772-468d-8d14-6914a13dde51" providerId="ADAL" clId="{72A4814C-C75B-46FD-9B11-CC6DEAC413D1}" dt="2026-02-08T16:57:28.242" v="3488" actId="108"/>
          <ac:spMkLst>
            <pc:docMk/>
            <pc:sldMk cId="2603211689" sldId="2613"/>
            <ac:spMk id="4" creationId="{189F800C-FB56-DB76-5CD6-461FC389C7F6}"/>
          </ac:spMkLst>
        </pc:spChg>
      </pc:sldChg>
      <pc:sldChg chg="addSp modSp add del mod">
        <pc:chgData name="Álvaro Ignacio Rodríguez Lasso" userId="65b0b07f-1772-468d-8d14-6914a13dde51" providerId="ADAL" clId="{72A4814C-C75B-46FD-9B11-CC6DEAC413D1}" dt="2026-02-08T17:26:43.689" v="3636" actId="207"/>
        <pc:sldMkLst>
          <pc:docMk/>
          <pc:sldMk cId="520393881" sldId="2614"/>
        </pc:sldMkLst>
        <pc:spChg chg="add mod">
          <ac:chgData name="Álvaro Ignacio Rodríguez Lasso" userId="65b0b07f-1772-468d-8d14-6914a13dde51" providerId="ADAL" clId="{72A4814C-C75B-46FD-9B11-CC6DEAC413D1}" dt="2026-02-08T17:26:43.689" v="3636" actId="207"/>
          <ac:spMkLst>
            <pc:docMk/>
            <pc:sldMk cId="520393881" sldId="2614"/>
            <ac:spMk id="2" creationId="{00E5630D-8091-6E36-332B-5C7F6D2A9741}"/>
          </ac:spMkLst>
        </pc:spChg>
        <pc:spChg chg="add mod">
          <ac:chgData name="Álvaro Ignacio Rodríguez Lasso" userId="65b0b07f-1772-468d-8d14-6914a13dde51" providerId="ADAL" clId="{72A4814C-C75B-46FD-9B11-CC6DEAC413D1}" dt="2026-02-08T16:57:33.788" v="3489" actId="108"/>
          <ac:spMkLst>
            <pc:docMk/>
            <pc:sldMk cId="520393881" sldId="2614"/>
            <ac:spMk id="3" creationId="{635DE468-BE11-76A1-19D8-F1E7C9D02FE2}"/>
          </ac:spMkLst>
        </pc:spChg>
      </pc:sldChg>
      <pc:sldChg chg="addSp modSp new mod">
        <pc:chgData name="Álvaro Ignacio Rodríguez Lasso" userId="65b0b07f-1772-468d-8d14-6914a13dde51" providerId="ADAL" clId="{72A4814C-C75B-46FD-9B11-CC6DEAC413D1}" dt="2026-02-08T17:26:53.448" v="3637" actId="207"/>
        <pc:sldMkLst>
          <pc:docMk/>
          <pc:sldMk cId="1398023137" sldId="2615"/>
        </pc:sldMkLst>
        <pc:spChg chg="add mod">
          <ac:chgData name="Álvaro Ignacio Rodríguez Lasso" userId="65b0b07f-1772-468d-8d14-6914a13dde51" providerId="ADAL" clId="{72A4814C-C75B-46FD-9B11-CC6DEAC413D1}" dt="2026-02-08T17:26:53.448" v="3637" actId="207"/>
          <ac:spMkLst>
            <pc:docMk/>
            <pc:sldMk cId="1398023137" sldId="2615"/>
            <ac:spMk id="3" creationId="{F30A6F7F-AC1B-B83F-49D9-B649A1BDFE51}"/>
          </ac:spMkLst>
        </pc:spChg>
        <pc:spChg chg="add mod">
          <ac:chgData name="Álvaro Ignacio Rodríguez Lasso" userId="65b0b07f-1772-468d-8d14-6914a13dde51" providerId="ADAL" clId="{72A4814C-C75B-46FD-9B11-CC6DEAC413D1}" dt="2026-02-08T17:22:09.802" v="3606" actId="1076"/>
          <ac:spMkLst>
            <pc:docMk/>
            <pc:sldMk cId="1398023137" sldId="2615"/>
            <ac:spMk id="5" creationId="{E4CEE76F-D794-229F-25F1-8139D5525D04}"/>
          </ac:spMkLst>
        </pc:spChg>
        <pc:picChg chg="add mod">
          <ac:chgData name="Álvaro Ignacio Rodríguez Lasso" userId="65b0b07f-1772-468d-8d14-6914a13dde51" providerId="ADAL" clId="{72A4814C-C75B-46FD-9B11-CC6DEAC413D1}" dt="2026-02-08T17:22:04.392" v="3605" actId="14100"/>
          <ac:picMkLst>
            <pc:docMk/>
            <pc:sldMk cId="1398023137" sldId="2615"/>
            <ac:picMk id="2" creationId="{55C7E2F7-DE2E-6501-7CF7-1A5D4C6510DE}"/>
          </ac:picMkLst>
        </pc:picChg>
        <pc:picChg chg="add mod">
          <ac:chgData name="Álvaro Ignacio Rodríguez Lasso" userId="65b0b07f-1772-468d-8d14-6914a13dde51" providerId="ADAL" clId="{72A4814C-C75B-46FD-9B11-CC6DEAC413D1}" dt="2026-02-08T17:22:24.253" v="3614" actId="1037"/>
          <ac:picMkLst>
            <pc:docMk/>
            <pc:sldMk cId="1398023137" sldId="2615"/>
            <ac:picMk id="4" creationId="{69520D58-68ED-93B7-86AF-BA1635215D3F}"/>
          </ac:picMkLst>
        </pc:picChg>
      </pc:sldChg>
      <pc:sldChg chg="addSp modSp add mod">
        <pc:chgData name="Álvaro Ignacio Rodríguez Lasso" userId="65b0b07f-1772-468d-8d14-6914a13dde51" providerId="ADAL" clId="{72A4814C-C75B-46FD-9B11-CC6DEAC413D1}" dt="2026-02-08T17:29:42.254" v="3660" actId="1035"/>
        <pc:sldMkLst>
          <pc:docMk/>
          <pc:sldMk cId="2263062131" sldId="2616"/>
        </pc:sldMkLst>
        <pc:spChg chg="add mod">
          <ac:chgData name="Álvaro Ignacio Rodríguez Lasso" userId="65b0b07f-1772-468d-8d14-6914a13dde51" providerId="ADAL" clId="{72A4814C-C75B-46FD-9B11-CC6DEAC413D1}" dt="2026-02-08T17:29:21.466" v="3650" actId="207"/>
          <ac:spMkLst>
            <pc:docMk/>
            <pc:sldMk cId="2263062131" sldId="2616"/>
            <ac:spMk id="6" creationId="{09BC03D4-743A-D5F6-586B-8F06C06DBB15}"/>
          </ac:spMkLst>
        </pc:spChg>
        <pc:spChg chg="add mod">
          <ac:chgData name="Álvaro Ignacio Rodríguez Lasso" userId="65b0b07f-1772-468d-8d14-6914a13dde51" providerId="ADAL" clId="{72A4814C-C75B-46FD-9B11-CC6DEAC413D1}" dt="2026-02-08T17:29:27.924" v="3657" actId="1036"/>
          <ac:spMkLst>
            <pc:docMk/>
            <pc:sldMk cId="2263062131" sldId="2616"/>
            <ac:spMk id="10" creationId="{5941F60B-3F5C-E7B2-6CAB-9294EE60CDB7}"/>
          </ac:spMkLst>
        </pc:spChg>
        <pc:picChg chg="add mod">
          <ac:chgData name="Álvaro Ignacio Rodríguez Lasso" userId="65b0b07f-1772-468d-8d14-6914a13dde51" providerId="ADAL" clId="{72A4814C-C75B-46FD-9B11-CC6DEAC413D1}" dt="2026-02-08T17:29:15.579" v="3649"/>
          <ac:picMkLst>
            <pc:docMk/>
            <pc:sldMk cId="2263062131" sldId="2616"/>
            <ac:picMk id="7" creationId="{231B6448-4FC2-1A66-4FF8-DAF00D312D07}"/>
          </ac:picMkLst>
        </pc:picChg>
        <pc:picChg chg="add mod">
          <ac:chgData name="Álvaro Ignacio Rodríguez Lasso" userId="65b0b07f-1772-468d-8d14-6914a13dde51" providerId="ADAL" clId="{72A4814C-C75B-46FD-9B11-CC6DEAC413D1}" dt="2026-02-08T17:29:42.254" v="3660" actId="1035"/>
          <ac:picMkLst>
            <pc:docMk/>
            <pc:sldMk cId="2263062131" sldId="2616"/>
            <ac:picMk id="8" creationId="{941BDA09-F009-3AE8-1D90-6A8DBEF070C3}"/>
          </ac:picMkLst>
        </pc:picChg>
        <pc:picChg chg="add mod">
          <ac:chgData name="Álvaro Ignacio Rodríguez Lasso" userId="65b0b07f-1772-468d-8d14-6914a13dde51" providerId="ADAL" clId="{72A4814C-C75B-46FD-9B11-CC6DEAC413D1}" dt="2026-02-08T17:29:15.579" v="3649"/>
          <ac:picMkLst>
            <pc:docMk/>
            <pc:sldMk cId="2263062131" sldId="2616"/>
            <ac:picMk id="9" creationId="{2CF9EA98-67DA-00DB-A904-4E9F2B3C0C0A}"/>
          </ac:picMkLst>
        </pc:picChg>
      </pc:sldChg>
      <pc:sldChg chg="delSp modSp add mod">
        <pc:chgData name="Álvaro Ignacio Rodríguez Lasso" userId="65b0b07f-1772-468d-8d14-6914a13dde51" providerId="ADAL" clId="{72A4814C-C75B-46FD-9B11-CC6DEAC413D1}" dt="2026-02-08T17:27:33.445" v="3642" actId="108"/>
        <pc:sldMkLst>
          <pc:docMk/>
          <pc:sldMk cId="753090744" sldId="2618"/>
        </pc:sldMkLst>
        <pc:spChg chg="mod">
          <ac:chgData name="Álvaro Ignacio Rodríguez Lasso" userId="65b0b07f-1772-468d-8d14-6914a13dde51" providerId="ADAL" clId="{72A4814C-C75B-46FD-9B11-CC6DEAC413D1}" dt="2026-02-08T17:27:24.910" v="3641" actId="207"/>
          <ac:spMkLst>
            <pc:docMk/>
            <pc:sldMk cId="753090744" sldId="2618"/>
            <ac:spMk id="6" creationId="{76E76E1E-C805-5C16-4AAB-4A9BAD770D08}"/>
          </ac:spMkLst>
        </pc:spChg>
        <pc:spChg chg="mod">
          <ac:chgData name="Álvaro Ignacio Rodríguez Lasso" userId="65b0b07f-1772-468d-8d14-6914a13dde51" providerId="ADAL" clId="{72A4814C-C75B-46FD-9B11-CC6DEAC413D1}" dt="2026-02-08T17:27:33.445" v="3642" actId="108"/>
          <ac:spMkLst>
            <pc:docMk/>
            <pc:sldMk cId="753090744" sldId="2618"/>
            <ac:spMk id="8" creationId="{79EA34C3-37F7-3437-4F2D-37864C68EE5A}"/>
          </ac:spMkLst>
        </pc:spChg>
      </pc:sldChg>
      <pc:sldChg chg="modSp add mod">
        <pc:chgData name="Álvaro Ignacio Rodríguez Lasso" userId="65b0b07f-1772-468d-8d14-6914a13dde51" providerId="ADAL" clId="{72A4814C-C75B-46FD-9B11-CC6DEAC413D1}" dt="2026-02-10T19:10:56.791" v="3739" actId="20577"/>
        <pc:sldMkLst>
          <pc:docMk/>
          <pc:sldMk cId="506797362" sldId="2619"/>
        </pc:sldMkLst>
        <pc:spChg chg="mod">
          <ac:chgData name="Álvaro Ignacio Rodríguez Lasso" userId="65b0b07f-1772-468d-8d14-6914a13dde51" providerId="ADAL" clId="{72A4814C-C75B-46FD-9B11-CC6DEAC413D1}" dt="2026-02-10T19:10:56.791" v="3739" actId="20577"/>
          <ac:spMkLst>
            <pc:docMk/>
            <pc:sldMk cId="506797362" sldId="2619"/>
            <ac:spMk id="2" creationId="{392F7F80-7D50-9478-6837-EE41C022374E}"/>
          </ac:spMkLst>
        </pc:spChg>
      </pc:sldChg>
      <pc:sldChg chg="modSp add mod">
        <pc:chgData name="Álvaro Ignacio Rodríguez Lasso" userId="65b0b07f-1772-468d-8d14-6914a13dde51" providerId="ADAL" clId="{72A4814C-C75B-46FD-9B11-CC6DEAC413D1}" dt="2026-02-08T17:38:28.125" v="3671" actId="27636"/>
        <pc:sldMkLst>
          <pc:docMk/>
          <pc:sldMk cId="2482793166" sldId="2620"/>
        </pc:sldMkLst>
        <pc:spChg chg="mod">
          <ac:chgData name="Álvaro Ignacio Rodríguez Lasso" userId="65b0b07f-1772-468d-8d14-6914a13dde51" providerId="ADAL" clId="{72A4814C-C75B-46FD-9B11-CC6DEAC413D1}" dt="2026-02-08T17:38:28.125" v="3671" actId="27636"/>
          <ac:spMkLst>
            <pc:docMk/>
            <pc:sldMk cId="2482793166" sldId="2620"/>
            <ac:spMk id="2" creationId="{43558916-4800-9DF9-7C47-9E7E9E6C29C4}"/>
          </ac:spMkLst>
        </pc:spChg>
      </pc:sldChg>
      <pc:sldChg chg="addSp delSp modSp new mod">
        <pc:chgData name="Álvaro Ignacio Rodríguez Lasso" userId="65b0b07f-1772-468d-8d14-6914a13dde51" providerId="ADAL" clId="{72A4814C-C75B-46FD-9B11-CC6DEAC413D1}" dt="2026-02-08T17:39:50.703" v="3731" actId="1037"/>
        <pc:sldMkLst>
          <pc:docMk/>
          <pc:sldMk cId="3886912933" sldId="2621"/>
        </pc:sldMkLst>
        <pc:spChg chg="add mod">
          <ac:chgData name="Álvaro Ignacio Rodríguez Lasso" userId="65b0b07f-1772-468d-8d14-6914a13dde51" providerId="ADAL" clId="{72A4814C-C75B-46FD-9B11-CC6DEAC413D1}" dt="2026-02-08T17:39:05.605" v="3694" actId="20577"/>
          <ac:spMkLst>
            <pc:docMk/>
            <pc:sldMk cId="3886912933" sldId="2621"/>
            <ac:spMk id="2" creationId="{2E0D7B24-DF14-E696-02F3-BD38E43EB6DD}"/>
          </ac:spMkLst>
        </pc:spChg>
        <pc:spChg chg="add mod">
          <ac:chgData name="Álvaro Ignacio Rodríguez Lasso" userId="65b0b07f-1772-468d-8d14-6914a13dde51" providerId="ADAL" clId="{72A4814C-C75B-46FD-9B11-CC6DEAC413D1}" dt="2026-02-08T17:38:53.324" v="3673"/>
          <ac:spMkLst>
            <pc:docMk/>
            <pc:sldMk cId="3886912933" sldId="2621"/>
            <ac:spMk id="6" creationId="{03B918E1-2F28-FA0A-3846-E557304FFBD3}"/>
          </ac:spMkLst>
        </pc:spChg>
        <pc:picChg chg="add mod">
          <ac:chgData name="Álvaro Ignacio Rodríguez Lasso" userId="65b0b07f-1772-468d-8d14-6914a13dde51" providerId="ADAL" clId="{72A4814C-C75B-46FD-9B11-CC6DEAC413D1}" dt="2026-02-08T17:38:53.324" v="3673"/>
          <ac:picMkLst>
            <pc:docMk/>
            <pc:sldMk cId="3886912933" sldId="2621"/>
            <ac:picMk id="5" creationId="{06F9404F-86B8-7EDF-3514-732F44BD59F1}"/>
          </ac:picMkLst>
        </pc:picChg>
        <pc:picChg chg="add mod">
          <ac:chgData name="Álvaro Ignacio Rodríguez Lasso" userId="65b0b07f-1772-468d-8d14-6914a13dde51" providerId="ADAL" clId="{72A4814C-C75B-46FD-9B11-CC6DEAC413D1}" dt="2026-02-08T17:39:50.703" v="3731" actId="1037"/>
          <ac:picMkLst>
            <pc:docMk/>
            <pc:sldMk cId="3886912933" sldId="2621"/>
            <ac:picMk id="8" creationId="{A8FEAF8D-851D-6E98-D255-0984F5D5BED3}"/>
          </ac:picMkLst>
        </pc:picChg>
      </pc:sldChg>
      <pc:sldMasterChg chg="delSp modSp mod delSldLayout modSldLayout">
        <pc:chgData name="Álvaro Ignacio Rodríguez Lasso" userId="65b0b07f-1772-468d-8d14-6914a13dde51" providerId="ADAL" clId="{72A4814C-C75B-46FD-9B11-CC6DEAC413D1}" dt="2026-02-08T16:21:14.619" v="2484" actId="47"/>
        <pc:sldMasterMkLst>
          <pc:docMk/>
          <pc:sldMasterMk cId="1975050179" sldId="2147483648"/>
        </pc:sldMasterMkLst>
        <pc:sldLayoutChg chg="addSp delSp modSp mod">
          <pc:chgData name="Álvaro Ignacio Rodríguez Lasso" userId="65b0b07f-1772-468d-8d14-6914a13dde51" providerId="ADAL" clId="{72A4814C-C75B-46FD-9B11-CC6DEAC413D1}" dt="2026-01-20T13:21:01.170" v="807"/>
          <pc:sldLayoutMkLst>
            <pc:docMk/>
            <pc:sldMasterMk cId="1975050179" sldId="2147483648"/>
            <pc:sldLayoutMk cId="4240754387" sldId="2147483651"/>
          </pc:sldLayoutMkLst>
          <pc:spChg chg="add mod">
            <ac:chgData name="Álvaro Ignacio Rodríguez Lasso" userId="65b0b07f-1772-468d-8d14-6914a13dde51" providerId="ADAL" clId="{72A4814C-C75B-46FD-9B11-CC6DEAC413D1}" dt="2026-01-20T13:21:01.170" v="807"/>
            <ac:spMkLst>
              <pc:docMk/>
              <pc:sldMasterMk cId="1975050179" sldId="2147483648"/>
              <pc:sldLayoutMk cId="4240754387" sldId="2147483651"/>
              <ac:spMk id="13" creationId="{9F195A82-8B0F-5226-6CF1-A1970D9E2720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4" creationId="{CAB225A8-750F-F70D-840E-61DF2940FBA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5" creationId="{05827EE4-6A9A-09DA-59F6-31992FD7C33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2" creationId="{910D376C-3831-0059-638E-DF82AF4E14A0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4" creationId="{5353824B-E6AD-B76C-3AAF-D86A828CF7D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6" creationId="{FEAC62F7-36E0-1AF0-869F-2BD092ED1566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7" creationId="{90B61367-66A5-C9AB-1331-BE5D71666D4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8" creationId="{21527C8D-E6AF-D1A7-5F25-F0B041AA07C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19" creationId="{B543D8BA-8B1B-9085-C92E-A44FD7CE8E6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1.170" v="807"/>
            <ac:picMkLst>
              <pc:docMk/>
              <pc:sldMasterMk cId="1975050179" sldId="2147483648"/>
              <pc:sldLayoutMk cId="4240754387" sldId="2147483651"/>
              <ac:picMk id="20" creationId="{51B60A17-DEA6-0AA3-E243-08F228805B5F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48:27.123" v="1509" actId="478"/>
          <pc:sldLayoutMkLst>
            <pc:docMk/>
            <pc:sldMasterMk cId="1975050179" sldId="2147483648"/>
            <pc:sldLayoutMk cId="2118597231" sldId="2147483654"/>
          </pc:sldLayoutMkLst>
          <pc:spChg chg="add mod">
            <ac:chgData name="Álvaro Ignacio Rodríguez Lasso" userId="65b0b07f-1772-468d-8d14-6914a13dde51" providerId="ADAL" clId="{72A4814C-C75B-46FD-9B11-CC6DEAC413D1}" dt="2026-01-20T13:21:07.571" v="813"/>
            <ac:spMkLst>
              <pc:docMk/>
              <pc:sldMasterMk cId="1975050179" sldId="2147483648"/>
              <pc:sldLayoutMk cId="2118597231" sldId="2147483654"/>
              <ac:spMk id="16" creationId="{C68A1FAD-68F4-473B-2115-6988297DF0EB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3" creationId="{5961EE2D-95FC-677E-C029-B035D6E764D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3" creationId="{124C64BA-A93F-0D7B-D84B-63B959847B8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4" creationId="{43D82821-B4F0-C424-AFF6-9A711E51A193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5" creationId="{26C833CA-E946-12DC-1143-3208DC5FFFA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7" creationId="{6141494B-0989-6582-24E3-CDE9050B26E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19" creationId="{414E955F-5266-9214-7917-F1BBB7EE6CD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0" creationId="{1978A1C9-AF8C-A3BB-978F-C276AA106C9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1" creationId="{E13BE7CB-2630-0BFA-3B1E-B70E12DA871A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07.571" v="813"/>
            <ac:picMkLst>
              <pc:docMk/>
              <pc:sldMasterMk cId="1975050179" sldId="2147483648"/>
              <pc:sldLayoutMk cId="2118597231" sldId="2147483654"/>
              <ac:picMk id="22" creationId="{B86631CA-56B5-B179-AB89-67E764DE3B29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1-20T13:21:13.682" v="819"/>
          <pc:sldLayoutMkLst>
            <pc:docMk/>
            <pc:sldMasterMk cId="1975050179" sldId="2147483648"/>
            <pc:sldLayoutMk cId="3524211620" sldId="2147483655"/>
          </pc:sldLayoutMkLst>
          <pc:spChg chg="add mod">
            <ac:chgData name="Álvaro Ignacio Rodríguez Lasso" userId="65b0b07f-1772-468d-8d14-6914a13dde51" providerId="ADAL" clId="{72A4814C-C75B-46FD-9B11-CC6DEAC413D1}" dt="2026-01-20T13:21:13.682" v="819"/>
            <ac:spMkLst>
              <pc:docMk/>
              <pc:sldMasterMk cId="1975050179" sldId="2147483648"/>
              <pc:sldLayoutMk cId="3524211620" sldId="2147483655"/>
              <ac:spMk id="12" creationId="{83D06628-6AF1-CECA-487B-9CCAEAE5830A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7" creationId="{8ED24F70-330F-250E-A77F-C248EB8C9A2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9" creationId="{C7CACE6E-500F-2563-6BC8-8CAC03D64AA5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0" creationId="{1D7E2AA9-A172-0F4C-9BB1-87F02DCC3BD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1" creationId="{5DCA55E7-684B-5284-A865-A81B6DF4A90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3" creationId="{327D5E50-80B4-CDCD-4B81-913D6EA358E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4" creationId="{4A60ACAA-0936-B469-2CAF-AC6034BD8081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6" creationId="{320360EA-9FA5-7BC6-2828-F6ADC79626CD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7" creationId="{CAA047B6-CC26-2237-68F5-B564C8ECACAF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1:13.682" v="819"/>
            <ac:picMkLst>
              <pc:docMk/>
              <pc:sldMasterMk cId="1975050179" sldId="2147483648"/>
              <pc:sldLayoutMk cId="3524211620" sldId="2147483655"/>
              <ac:picMk id="18" creationId="{7F6ECC1C-4F3B-4A4C-FB50-FEE86CB8EF85}"/>
            </ac:picMkLst>
          </pc:picChg>
        </pc:sldLayoutChg>
        <pc:sldLayoutChg chg="addSp delSp modSp mod">
          <pc:chgData name="Álvaro Ignacio Rodríguez Lasso" userId="65b0b07f-1772-468d-8d14-6914a13dde51" providerId="ADAL" clId="{72A4814C-C75B-46FD-9B11-CC6DEAC413D1}" dt="2026-02-08T15:44:15.349" v="2026" actId="478"/>
          <pc:sldLayoutMkLst>
            <pc:docMk/>
            <pc:sldMasterMk cId="1975050179" sldId="2147483648"/>
            <pc:sldLayoutMk cId="2863594695" sldId="2147483656"/>
          </pc:sldLayoutMkLst>
          <pc:spChg chg="mod">
            <ac:chgData name="Álvaro Ignacio Rodríguez Lasso" userId="65b0b07f-1772-468d-8d14-6914a13dde51" providerId="ADAL" clId="{72A4814C-C75B-46FD-9B11-CC6DEAC413D1}" dt="2026-01-20T13:20:18.231" v="801" actId="408"/>
            <ac:spMkLst>
              <pc:docMk/>
              <pc:sldMasterMk cId="1975050179" sldId="2147483648"/>
              <pc:sldLayoutMk cId="2863594695" sldId="2147483656"/>
              <ac:spMk id="12" creationId="{60D214F6-1D73-9AEF-6359-F0BFD752A863}"/>
            </ac:spMkLst>
          </pc:spChg>
          <pc:spChg chg="mod">
            <ac:chgData name="Álvaro Ignacio Rodríguez Lasso" userId="65b0b07f-1772-468d-8d14-6914a13dde51" providerId="ADAL" clId="{72A4814C-C75B-46FD-9B11-CC6DEAC413D1}" dt="2026-01-20T13:16:33.512" v="276" actId="962"/>
            <ac:spMkLst>
              <pc:docMk/>
              <pc:sldMasterMk cId="1975050179" sldId="2147483648"/>
              <pc:sldLayoutMk cId="2863594695" sldId="2147483656"/>
              <ac:spMk id="22" creationId="{AD2D77BF-898D-F3B3-B322-BE7D7CB16537}"/>
            </ac:spMkLst>
          </pc:spChg>
          <pc:grpChg chg="mod">
            <ac:chgData name="Álvaro Ignacio Rodríguez Lasso" userId="65b0b07f-1772-468d-8d14-6914a13dde51" providerId="ADAL" clId="{72A4814C-C75B-46FD-9B11-CC6DEAC413D1}" dt="2026-02-08T15:43:04.410" v="2011" actId="12788"/>
            <ac:grpSpMkLst>
              <pc:docMk/>
              <pc:sldMasterMk cId="1975050179" sldId="2147483648"/>
              <pc:sldLayoutMk cId="2863594695" sldId="2147483656"/>
              <ac:grpSpMk id="27" creationId="{3726250B-6011-E979-C360-B8ABE25185FA}"/>
            </ac:grpSpMkLst>
          </pc:grp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8" creationId="{D08DDF61-A76E-7EBA-22E8-A00D63735AF9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9" creationId="{78B19861-4EF2-D702-86B3-03C169230118}"/>
            </ac:picMkLst>
          </pc:picChg>
          <pc:picChg chg="mod">
            <ac:chgData name="Álvaro Ignacio Rodríguez Lasso" userId="65b0b07f-1772-468d-8d14-6914a13dde51" providerId="ADAL" clId="{72A4814C-C75B-46FD-9B11-CC6DEAC413D1}" dt="2026-01-20T13:19:45.056" v="706" actId="1038"/>
            <ac:picMkLst>
              <pc:docMk/>
              <pc:sldMasterMk cId="1975050179" sldId="2147483648"/>
              <pc:sldLayoutMk cId="2863594695" sldId="2147483656"/>
              <ac:picMk id="10" creationId="{7D8C430A-D218-4A67-2D13-984DD5258D98}"/>
            </ac:picMkLst>
          </pc:picChg>
          <pc:picChg chg="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11" creationId="{BF3B30F3-4ECB-E488-3A4E-555626FC17F6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19:39.288" v="643" actId="1038"/>
            <ac:picMkLst>
              <pc:docMk/>
              <pc:sldMasterMk cId="1975050179" sldId="2147483648"/>
              <pc:sldLayoutMk cId="2863594695" sldId="2147483656"/>
              <ac:picMk id="17" creationId="{699DA376-7D99-1255-23AF-B2687D812459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23" creationId="{7E198C2D-75F3-250E-E58E-216BC3E955F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1" creationId="{E5CB6AC4-3D14-2A74-5B1A-6F61AC8178CF}"/>
            </ac:picMkLst>
          </pc:picChg>
          <pc:picChg chg="add del mod">
            <ac:chgData name="Álvaro Ignacio Rodríguez Lasso" userId="65b0b07f-1772-468d-8d14-6914a13dde51" providerId="ADAL" clId="{72A4814C-C75B-46FD-9B11-CC6DEAC413D1}" dt="2026-02-08T15:44:08.517" v="2025" actId="1038"/>
            <ac:picMkLst>
              <pc:docMk/>
              <pc:sldMasterMk cId="1975050179" sldId="2147483648"/>
              <pc:sldLayoutMk cId="2863594695" sldId="2147483656"/>
              <ac:picMk id="32" creationId="{E70AE911-D20C-4742-BB03-DD878517B37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3" creationId="{82911D1B-2005-3F7A-9D1A-9AAB88F5D188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5" creationId="{1660DFDC-AA6D-4D20-4351-C319B9E6FC6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36" creationId="{68826612-BB48-1CB0-C0FD-73AB52610C8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20:18.231" v="801" actId="408"/>
            <ac:picMkLst>
              <pc:docMk/>
              <pc:sldMasterMk cId="1975050179" sldId="2147483648"/>
              <pc:sldLayoutMk cId="2863594695" sldId="2147483656"/>
              <ac:picMk id="1026" creationId="{25ABA0D7-A5EF-89B2-8335-ACDF43371BF6}"/>
            </ac:picMkLst>
          </pc:picChg>
        </pc:sldLayoutChg>
        <pc:sldLayoutChg chg="addSp modSp">
          <pc:chgData name="Álvaro Ignacio Rodríguez Lasso" userId="65b0b07f-1772-468d-8d14-6914a13dde51" providerId="ADAL" clId="{72A4814C-C75B-46FD-9B11-CC6DEAC413D1}" dt="2026-01-20T13:53:12.472" v="1646"/>
          <pc:sldLayoutMkLst>
            <pc:docMk/>
            <pc:sldMasterMk cId="1975050179" sldId="2147483648"/>
            <pc:sldLayoutMk cId="2292197703" sldId="2147483657"/>
          </pc:sldLayoutMkLst>
          <pc:spChg chg="add mod">
            <ac:chgData name="Álvaro Ignacio Rodríguez Lasso" userId="65b0b07f-1772-468d-8d14-6914a13dde51" providerId="ADAL" clId="{72A4814C-C75B-46FD-9B11-CC6DEAC413D1}" dt="2026-01-20T13:53:12.472" v="1646"/>
            <ac:spMkLst>
              <pc:docMk/>
              <pc:sldMasterMk cId="1975050179" sldId="2147483648"/>
              <pc:sldLayoutMk cId="2292197703" sldId="2147483657"/>
              <ac:spMk id="6" creationId="{B65432FE-F37A-EE74-058D-67E76E0D2C5D}"/>
            </ac:spMkLst>
          </pc:sp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2" creationId="{295BDA9E-AC66-B54A-F654-E588BC56128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3" creationId="{FB36A320-A0F8-FD2A-3CE3-22A1F8844FA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4" creationId="{AD9405FC-F017-52B4-6CCE-A03EC76A9B5E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5" creationId="{7AECA370-F948-4C89-57D8-A7A00484E26C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7" creationId="{25882A82-EAA4-CE4E-A241-072AC7AF64A0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9" creationId="{C6A5DE03-D2CB-FD19-095F-5AE87DC79F94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0" creationId="{6A6F4FC2-AF9D-F8E8-DA63-397C81BACD12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2" creationId="{2708F209-B273-A441-BB21-AB556B95CEA7}"/>
            </ac:picMkLst>
          </pc:picChg>
          <pc:picChg chg="add mod">
            <ac:chgData name="Álvaro Ignacio Rodríguez Lasso" userId="65b0b07f-1772-468d-8d14-6914a13dde51" providerId="ADAL" clId="{72A4814C-C75B-46FD-9B11-CC6DEAC413D1}" dt="2026-01-20T13:53:12.472" v="1646"/>
            <ac:picMkLst>
              <pc:docMk/>
              <pc:sldMasterMk cId="1975050179" sldId="2147483648"/>
              <pc:sldLayoutMk cId="2292197703" sldId="2147483657"/>
              <ac:picMk id="13" creationId="{042B32E8-B218-5168-7F8D-50E7731281D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93D3-FED4-45AC-ABCA-50F84360218B}" type="datetimeFigureOut">
              <a:rPr lang="es-CO" smtClean="0"/>
              <a:t>10/02/2026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30542-D5C0-43EE-93EA-971FF8A00B05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2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71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785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3AF03-4469-C999-84B4-3C850B837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21F72B5-E195-31B4-60F5-4BB193A1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9E3E2B-626C-B923-83FA-85DA0EF9E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AA5436-0B7C-230F-7C0A-F44BB974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30542-D5C0-43EE-93EA-971FF8A00B05}" type="slidenum">
              <a:rPr lang="es-CO" smtClean="0"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739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2EDB00-6B14-790F-60B8-B8847DD3BE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14530" y="3994485"/>
            <a:ext cx="5639219" cy="465220"/>
          </a:xfrm>
        </p:spPr>
        <p:txBody>
          <a:bodyPr>
            <a:normAutofit/>
          </a:bodyPr>
          <a:lstStyle>
            <a:lvl1pPr marL="0" indent="0" algn="just">
              <a:buNone/>
              <a:defRPr sz="2800" b="1" cap="none" baseline="0">
                <a:solidFill>
                  <a:srgbClr val="95339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y apellidos</a:t>
            </a:r>
            <a:endParaRPr lang="es-CO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EC5D051E-973C-CBAF-C279-B1A0973E1C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14950" y="4507083"/>
            <a:ext cx="5638800" cy="81915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Título conferencia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2D77BF-898D-F3B3-B322-BE7D7CB16537}"/>
              </a:ext>
            </a:extLst>
          </p:cNvPr>
          <p:cNvSpPr txBox="1"/>
          <p:nvPr userDrawn="1"/>
        </p:nvSpPr>
        <p:spPr>
          <a:xfrm>
            <a:off x="5233871" y="795013"/>
            <a:ext cx="67739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srgbClr val="322944"/>
                </a:solidFill>
              </a:rPr>
              <a:t>Global Power Platform Bootcamp 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s-CO" sz="4000" b="1" kern="1200" dirty="0" err="1">
                <a:solidFill>
                  <a:srgbClr val="322944"/>
                </a:solidFill>
                <a:latin typeface="+mn-lt"/>
                <a:ea typeface="+mn-ea"/>
                <a:cs typeface="+mn-cs"/>
              </a:rPr>
              <a:t>Agent</a:t>
            </a:r>
            <a:r>
              <a:rPr lang="es-CO" sz="4000" b="1" kern="1200" dirty="0">
                <a:solidFill>
                  <a:srgbClr val="322944"/>
                </a:solidFill>
                <a:latin typeface="+mn-lt"/>
                <a:ea typeface="+mn-ea"/>
                <a:cs typeface="+mn-cs"/>
              </a:rPr>
              <a:t> Bootcamp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322944"/>
                </a:solidFill>
              </a:rPr>
              <a:t>2026</a:t>
            </a:r>
          </a:p>
          <a:p>
            <a:pPr>
              <a:spcBef>
                <a:spcPts val="0"/>
              </a:spcBef>
            </a:pPr>
            <a:r>
              <a:rPr lang="es-ES" sz="4400" b="1" dirty="0">
                <a:solidFill>
                  <a:srgbClr val="953395"/>
                </a:solidFill>
              </a:rPr>
              <a:t>Cali – </a:t>
            </a:r>
            <a:r>
              <a:rPr lang="es-ES" sz="4400" b="1" dirty="0">
                <a:solidFill>
                  <a:srgbClr val="8D2C85"/>
                </a:solidFill>
              </a:rPr>
              <a:t>Colombia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08DDF61-A76E-7EBA-22E8-A00D63735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8B19861-4EF2-D702-86B3-03C1692301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8C430A-D218-4A67-2D13-984DD5258D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BF3B30F3-4ECB-E488-3A4E-555626FC17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60D214F6-1D73-9AEF-6359-F0BFD752A863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26250B-6011-E979-C360-B8ABE25185FA}"/>
              </a:ext>
            </a:extLst>
          </p:cNvPr>
          <p:cNvGrpSpPr/>
          <p:nvPr userDrawn="1"/>
        </p:nvGrpSpPr>
        <p:grpSpPr>
          <a:xfrm>
            <a:off x="-1314067" y="-871221"/>
            <a:ext cx="6157239" cy="6833190"/>
            <a:chOff x="-1314067" y="-871221"/>
            <a:chExt cx="6157239" cy="6833190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D71211F1-FCC0-10F3-97AE-31B000AC2C2E}"/>
                </a:ext>
              </a:extLst>
            </p:cNvPr>
            <p:cNvGrpSpPr/>
            <p:nvPr userDrawn="1"/>
          </p:nvGrpSpPr>
          <p:grpSpPr>
            <a:xfrm>
              <a:off x="-1314067" y="-871221"/>
              <a:ext cx="6157239" cy="6833190"/>
              <a:chOff x="-1314067" y="-871221"/>
              <a:chExt cx="6157239" cy="6833190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4790864-0B45-7731-35ED-700E5F5A6E5F}"/>
                  </a:ext>
                </a:extLst>
              </p:cNvPr>
              <p:cNvGrpSpPr/>
              <p:nvPr userDrawn="1"/>
            </p:nvGrpSpPr>
            <p:grpSpPr>
              <a:xfrm>
                <a:off x="1946045" y="3032592"/>
                <a:ext cx="2880000" cy="2880000"/>
                <a:chOff x="1946045" y="3032592"/>
                <a:chExt cx="2880000" cy="2880000"/>
              </a:xfrm>
            </p:grpSpPr>
            <p:sp>
              <p:nvSpPr>
                <p:cNvPr id="15" name="Círculo: vacío 14">
                  <a:extLst>
                    <a:ext uri="{FF2B5EF4-FFF2-40B4-BE49-F238E27FC236}">
                      <a16:creationId xmlns:a16="http://schemas.microsoft.com/office/drawing/2014/main" id="{1173793B-9F95-2534-CBC0-A4E02800B10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1946045" y="3032592"/>
                  <a:ext cx="2880000" cy="2880000"/>
                </a:xfrm>
                <a:prstGeom prst="donut">
                  <a:avLst>
                    <a:gd name="adj" fmla="val 3109"/>
                  </a:avLst>
                </a:prstGeom>
                <a:solidFill>
                  <a:srgbClr val="D482D4"/>
                </a:solidFill>
                <a:ln>
                  <a:solidFill>
                    <a:srgbClr val="D482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2D7C4DB7-F74A-B5F4-E00E-61D05F15EB7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2125209" y="3212592"/>
                  <a:ext cx="2520000" cy="2520000"/>
                </a:xfrm>
                <a:prstGeom prst="ellipse">
                  <a:avLst/>
                </a:prstGeom>
                <a:solidFill>
                  <a:srgbClr val="7327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1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0D32131C-5264-1FD4-2E0F-C7BB2736CF8A}"/>
                  </a:ext>
                </a:extLst>
              </p:cNvPr>
              <p:cNvGrpSpPr/>
              <p:nvPr userDrawn="1"/>
            </p:nvGrpSpPr>
            <p:grpSpPr>
              <a:xfrm>
                <a:off x="-1314067" y="-871221"/>
                <a:ext cx="6157239" cy="6833190"/>
                <a:chOff x="-1314067" y="-871221"/>
                <a:chExt cx="6157239" cy="6833190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FC168ABD-D50E-5DB5-A317-E0042D35C36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>
                <a:xfrm>
                  <a:off x="-1314067" y="-871221"/>
                  <a:ext cx="5638801" cy="5638801"/>
                </a:xfrm>
                <a:prstGeom prst="ellipse">
                  <a:avLst/>
                </a:prstGeom>
                <a:solidFill>
                  <a:srgbClr val="732773"/>
                </a:solidFill>
                <a:ln w="76200">
                  <a:solidFill>
                    <a:srgbClr val="95339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4" name="Arco de bloque 3">
                  <a:extLst>
                    <a:ext uri="{FF2B5EF4-FFF2-40B4-BE49-F238E27FC236}">
                      <a16:creationId xmlns:a16="http://schemas.microsoft.com/office/drawing/2014/main" id="{D538EB75-0820-58A2-4B05-2545042F83A3}"/>
                    </a:ext>
                  </a:extLst>
                </p:cNvPr>
                <p:cNvSpPr/>
                <p:nvPr userDrawn="1"/>
              </p:nvSpPr>
              <p:spPr>
                <a:xfrm rot="18967608">
                  <a:off x="1960861" y="3021453"/>
                  <a:ext cx="2882311" cy="2940516"/>
                </a:xfrm>
                <a:prstGeom prst="blockArc">
                  <a:avLst>
                    <a:gd name="adj1" fmla="val 13112588"/>
                    <a:gd name="adj2" fmla="val 20318267"/>
                    <a:gd name="adj3" fmla="val 287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" name="Diagrama de flujo: conector 4">
              <a:extLst>
                <a:ext uri="{FF2B5EF4-FFF2-40B4-BE49-F238E27FC236}">
                  <a16:creationId xmlns:a16="http://schemas.microsoft.com/office/drawing/2014/main" id="{4B2848BE-2229-5561-A401-DB33FF964DAF}"/>
                </a:ext>
              </a:extLst>
            </p:cNvPr>
            <p:cNvSpPr/>
            <p:nvPr userDrawn="1"/>
          </p:nvSpPr>
          <p:spPr>
            <a:xfrm>
              <a:off x="376505" y="3877083"/>
              <a:ext cx="1260000" cy="1260000"/>
            </a:xfrm>
            <a:prstGeom prst="flowChartConnector">
              <a:avLst/>
            </a:prstGeom>
            <a:solidFill>
              <a:schemeClr val="bg1"/>
            </a:solidFill>
            <a:ln w="57150">
              <a:solidFill>
                <a:srgbClr val="D482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7A6129C-038B-26D7-14C0-C50A21ADADA6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416669" y="3900535"/>
            <a:ext cx="1188000" cy="1188000"/>
          </a:xfrm>
          <a:prstGeom prst="ellipse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s-CO" dirty="0"/>
              <a:t>Bandera</a:t>
            </a:r>
          </a:p>
        </p:txBody>
      </p:sp>
      <p:sp>
        <p:nvSpPr>
          <p:cNvPr id="28" name="Marcador de texto 19">
            <a:extLst>
              <a:ext uri="{FF2B5EF4-FFF2-40B4-BE49-F238E27FC236}">
                <a16:creationId xmlns:a16="http://schemas.microsoft.com/office/drawing/2014/main" id="{33F2AF21-E9B0-8E50-385C-DFB9C6391C8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4346" y="3334685"/>
            <a:ext cx="744318" cy="43306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País</a:t>
            </a:r>
          </a:p>
        </p:txBody>
      </p:sp>
      <p:sp>
        <p:nvSpPr>
          <p:cNvPr id="30" name="Arco de bloque 29">
            <a:extLst>
              <a:ext uri="{FF2B5EF4-FFF2-40B4-BE49-F238E27FC236}">
                <a16:creationId xmlns:a16="http://schemas.microsoft.com/office/drawing/2014/main" id="{8CBD0B38-8659-331B-6939-A26113C99371}"/>
              </a:ext>
            </a:extLst>
          </p:cNvPr>
          <p:cNvSpPr/>
          <p:nvPr userDrawn="1"/>
        </p:nvSpPr>
        <p:spPr>
          <a:xfrm rot="20681271">
            <a:off x="285683" y="3783243"/>
            <a:ext cx="1450230" cy="1437071"/>
          </a:xfrm>
          <a:prstGeom prst="blockArc">
            <a:avLst>
              <a:gd name="adj1" fmla="val 12012441"/>
              <a:gd name="adj2" fmla="val 1986272"/>
              <a:gd name="adj3" fmla="val 1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928D84E9-74D7-A2BC-D763-70FE1A5977E0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2215209" y="3302592"/>
            <a:ext cx="2340000" cy="234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CO" dirty="0"/>
              <a:t>Foto conferencista</a:t>
            </a:r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99DA376-7D99-1255-23AF-B2687D81245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E198C2D-75F3-250E-E58E-216BC3E955F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31" name="Imagen 30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E5CB6AC4-3D14-2A74-5B1A-6F61AC8178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26" name="Picture 2" descr="All Microsoft Fabric icons for diagramming - Sam Debruyn">
            <a:extLst>
              <a:ext uri="{FF2B5EF4-FFF2-40B4-BE49-F238E27FC236}">
                <a16:creationId xmlns:a16="http://schemas.microsoft.com/office/drawing/2014/main" id="{25ABA0D7-A5EF-89B2-8335-ACDF43371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82911D1B-2005-3F7A-9D1A-9AAB88F5D18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35" name="Imagen 34" descr="Icono&#10;&#10;El contenido generado por IA puede ser incorrecto.">
            <a:extLst>
              <a:ext uri="{FF2B5EF4-FFF2-40B4-BE49-F238E27FC236}">
                <a16:creationId xmlns:a16="http://schemas.microsoft.com/office/drawing/2014/main" id="{1660DFDC-AA6D-4D20-4351-C319B9E6FC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36" name="Imagen 35" descr="Icono&#10;&#10;El contenido generado por IA puede ser incorrecto.">
            <a:extLst>
              <a:ext uri="{FF2B5EF4-FFF2-40B4-BE49-F238E27FC236}">
                <a16:creationId xmlns:a16="http://schemas.microsoft.com/office/drawing/2014/main" id="{68826612-BB48-1CB0-C0FD-73AB52610C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E70AE911-D20C-4742-BB03-DD878517B37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481905" y="161239"/>
            <a:ext cx="3723913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4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2F8F2-3DDF-E5A5-29C3-F0089FA56B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19363"/>
            <a:ext cx="10515600" cy="1819275"/>
          </a:xfrm>
        </p:spPr>
        <p:txBody>
          <a:bodyPr anchor="ctr">
            <a:normAutofit/>
          </a:bodyPr>
          <a:lstStyle>
            <a:lvl1pPr algn="ctr">
              <a:defRPr sz="5000" cap="none" baseline="0">
                <a:solidFill>
                  <a:srgbClr val="8D2C85"/>
                </a:solidFill>
              </a:defRPr>
            </a:lvl1pPr>
          </a:lstStyle>
          <a:p>
            <a:r>
              <a:rPr lang="es-ES" dirty="0"/>
              <a:t>Título de sección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E66FFC-A4F4-3502-DB24-F8AE329E1D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Notas del título de la sección (opcional)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CAB225A8-750F-F70D-840E-61DF2940F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05827EE4-6A9A-09DA-59F6-31992FD7C3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2DE8211E-EE30-F534-63E7-2E923AC0AC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2" name="Graphic 12">
            <a:extLst>
              <a:ext uri="{FF2B5EF4-FFF2-40B4-BE49-F238E27FC236}">
                <a16:creationId xmlns:a16="http://schemas.microsoft.com/office/drawing/2014/main" id="{910D376C-3831-0059-638E-DF82AF4E14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9F195A82-8B0F-5226-6CF1-A1970D9E2720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4" name="Imagen 13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5353824B-E6AD-B76C-3AAF-D86A828CF7D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FEC94C27-CE10-8460-70B4-DDBFA80627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6" name="Imagen 15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EAC62F7-36E0-1AF0-869F-2BD092ED15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7" name="Picture 2" descr="All Microsoft Fabric icons for diagramming - Sam Debruyn">
            <a:extLst>
              <a:ext uri="{FF2B5EF4-FFF2-40B4-BE49-F238E27FC236}">
                <a16:creationId xmlns:a16="http://schemas.microsoft.com/office/drawing/2014/main" id="{90B61367-66A5-C9AB-1331-BE5D71666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21527C8D-E6AF-D1A7-5F25-F0B041AA07C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B543D8BA-8B1B-9085-C92E-A44FD7CE8E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51B60A17-DEA6-0AA3-E243-08F228805B5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tall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49850-5089-D3D8-A470-19E28E43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-1"/>
            <a:ext cx="11823032" cy="1116000"/>
          </a:xfrm>
        </p:spPr>
        <p:txBody>
          <a:bodyPr>
            <a:normAutofit/>
          </a:bodyPr>
          <a:lstStyle>
            <a:lvl1pPr>
              <a:defRPr sz="3000" cap="none" baseline="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205749-CEE3-B61D-52E2-2057C35CE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505" y="1267326"/>
            <a:ext cx="11823032" cy="47159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5961EE2D-95FC-677E-C029-B035D6E7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13" name="Graphic 8">
            <a:extLst>
              <a:ext uri="{FF2B5EF4-FFF2-40B4-BE49-F238E27FC236}">
                <a16:creationId xmlns:a16="http://schemas.microsoft.com/office/drawing/2014/main" id="{124C64BA-A93F-0D7B-D84B-63B959847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43D82821-B4F0-C424-AFF6-9A711E51A1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5" name="Graphic 12">
            <a:extLst>
              <a:ext uri="{FF2B5EF4-FFF2-40B4-BE49-F238E27FC236}">
                <a16:creationId xmlns:a16="http://schemas.microsoft.com/office/drawing/2014/main" id="{26C833CA-E946-12DC-1143-3208DC5FFF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6" name="Freeform 10">
            <a:extLst>
              <a:ext uri="{FF2B5EF4-FFF2-40B4-BE49-F238E27FC236}">
                <a16:creationId xmlns:a16="http://schemas.microsoft.com/office/drawing/2014/main" id="{C68A1FAD-68F4-473B-2115-6988297DF0EB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7" name="Imagen 1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6141494B-0989-6582-24E3-CDE9050B26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B3EDB7D0-F48B-F921-CF58-3D397BA26F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14E955F-5266-9214-7917-F1BBB7EE6C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20" name="Picture 2" descr="All Microsoft Fabric icons for diagramming - Sam Debruyn">
            <a:extLst>
              <a:ext uri="{FF2B5EF4-FFF2-40B4-BE49-F238E27FC236}">
                <a16:creationId xmlns:a16="http://schemas.microsoft.com/office/drawing/2014/main" id="{1978A1C9-AF8C-A3BB-978F-C276AA10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Forma&#10;&#10;El contenido generado por IA puede ser incorrecto.">
            <a:extLst>
              <a:ext uri="{FF2B5EF4-FFF2-40B4-BE49-F238E27FC236}">
                <a16:creationId xmlns:a16="http://schemas.microsoft.com/office/drawing/2014/main" id="{E13BE7CB-2630-0BFA-3B1E-B70E12DA87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22" name="Imagen 21" descr="Icono&#10;&#10;El contenido generado por IA puede ser incorrecto.">
            <a:extLst>
              <a:ext uri="{FF2B5EF4-FFF2-40B4-BE49-F238E27FC236}">
                <a16:creationId xmlns:a16="http://schemas.microsoft.com/office/drawing/2014/main" id="{B86631CA-56B5-B179-AB89-67E764DE3B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552CF5E5-5D11-9788-EFA4-FA6DF9CEA00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cinado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E4BD0B7-3691-353C-37DB-CB7638E9C94A}"/>
              </a:ext>
            </a:extLst>
          </p:cNvPr>
          <p:cNvSpPr txBox="1"/>
          <p:nvPr userDrawn="1"/>
        </p:nvSpPr>
        <p:spPr>
          <a:xfrm>
            <a:off x="421870" y="418230"/>
            <a:ext cx="105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8D2C85"/>
                </a:solidFill>
              </a:rPr>
              <a:t>Con el apoyo de:</a:t>
            </a:r>
            <a:endParaRPr lang="es-CO" sz="3600" b="1" dirty="0">
              <a:solidFill>
                <a:srgbClr val="8D2C8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24F70-330F-250E-A77F-C248EB8C9A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CACE6E-500F-2563-6BC8-8CAC03D64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7E2AA9-A172-0F4C-9BB1-87F02DCC3B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11" name="Graphic 12">
            <a:extLst>
              <a:ext uri="{FF2B5EF4-FFF2-40B4-BE49-F238E27FC236}">
                <a16:creationId xmlns:a16="http://schemas.microsoft.com/office/drawing/2014/main" id="{5DCA55E7-684B-5284-A865-A81B6DF4A9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83D06628-6AF1-CECA-487B-9CCAEAE5830A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3" name="Imagen 12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327D5E50-80B4-CDCD-4B81-913D6EA358E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4A60ACAA-0936-B469-2CAF-AC6034BD80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83E543-E19A-E9CB-F438-DD411EF1C5B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6" name="Picture 2" descr="All Microsoft Fabric icons for diagramming - Sam Debruyn">
            <a:extLst>
              <a:ext uri="{FF2B5EF4-FFF2-40B4-BE49-F238E27FC236}">
                <a16:creationId xmlns:a16="http://schemas.microsoft.com/office/drawing/2014/main" id="{320360EA-9FA5-7BC6-2828-F6ADC79626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CAA047B6-CC26-2237-68F5-B564C8ECACA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7F6ECC1C-4F3B-4A4C-FB50-FEE86CB8EF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30B91F7D-E56F-B57A-3606-1A5C08BD25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733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  <p:pic>
        <p:nvPicPr>
          <p:cNvPr id="2" name="Graphic 6">
            <a:extLst>
              <a:ext uri="{FF2B5EF4-FFF2-40B4-BE49-F238E27FC236}">
                <a16:creationId xmlns:a16="http://schemas.microsoft.com/office/drawing/2014/main" id="{295BDA9E-AC66-B54A-F654-E588BC561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61" y="6150221"/>
            <a:ext cx="626498" cy="626498"/>
          </a:xfrm>
          <a:prstGeom prst="rect">
            <a:avLst/>
          </a:prstGeom>
        </p:spPr>
      </p:pic>
      <p:pic>
        <p:nvPicPr>
          <p:cNvPr id="3" name="Graphic 8">
            <a:extLst>
              <a:ext uri="{FF2B5EF4-FFF2-40B4-BE49-F238E27FC236}">
                <a16:creationId xmlns:a16="http://schemas.microsoft.com/office/drawing/2014/main" id="{FB36A320-A0F8-FD2A-3CE3-22A1F8844F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842" y="6150221"/>
            <a:ext cx="626498" cy="626498"/>
          </a:xfrm>
          <a:prstGeom prst="rect">
            <a:avLst/>
          </a:prstGeom>
        </p:spPr>
      </p:pic>
      <p:pic>
        <p:nvPicPr>
          <p:cNvPr id="4" name="Graphic 9">
            <a:extLst>
              <a:ext uri="{FF2B5EF4-FFF2-40B4-BE49-F238E27FC236}">
                <a16:creationId xmlns:a16="http://schemas.microsoft.com/office/drawing/2014/main" id="{AD9405FC-F017-52B4-6CCE-A03EC76A9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2723" y="6150221"/>
            <a:ext cx="626498" cy="626498"/>
          </a:xfrm>
          <a:prstGeom prst="rect">
            <a:avLst/>
          </a:prstGeom>
        </p:spPr>
      </p:pic>
      <p:pic>
        <p:nvPicPr>
          <p:cNvPr id="5" name="Graphic 12">
            <a:extLst>
              <a:ext uri="{FF2B5EF4-FFF2-40B4-BE49-F238E27FC236}">
                <a16:creationId xmlns:a16="http://schemas.microsoft.com/office/drawing/2014/main" id="{7AECA370-F948-4C89-57D8-A7A00484E2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3320" y="6149997"/>
            <a:ext cx="626946" cy="62694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B65432FE-F37A-EE74-058D-67E76E0D2C5D}"/>
              </a:ext>
            </a:extLst>
          </p:cNvPr>
          <p:cNvSpPr/>
          <p:nvPr userDrawn="1"/>
        </p:nvSpPr>
        <p:spPr>
          <a:xfrm>
            <a:off x="6141604" y="6149997"/>
            <a:ext cx="719333" cy="626946"/>
          </a:xfrm>
          <a:custGeom>
            <a:avLst/>
            <a:gdLst/>
            <a:ahLst/>
            <a:cxnLst/>
            <a:rect l="l" t="t" r="r" b="b"/>
            <a:pathLst>
              <a:path w="1616241" h="1385106">
                <a:moveTo>
                  <a:pt x="0" y="0"/>
                </a:moveTo>
                <a:lnTo>
                  <a:pt x="1616241" y="0"/>
                </a:lnTo>
                <a:lnTo>
                  <a:pt x="1616241" y="1385106"/>
                </a:lnTo>
                <a:lnTo>
                  <a:pt x="0" y="138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534" t="-37494" r="-73068" b="-3749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Imagen 6" descr="Imagen que contiene computadora, monitor, pantalla, computer&#10;&#10;El contenido generado por IA puede ser incorrecto.">
            <a:extLst>
              <a:ext uri="{FF2B5EF4-FFF2-40B4-BE49-F238E27FC236}">
                <a16:creationId xmlns:a16="http://schemas.microsoft.com/office/drawing/2014/main" id="{25882A82-EAA4-CE4E-A241-072AC7AF6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49" y="6103470"/>
            <a:ext cx="720000" cy="720000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1947A7E-8D4E-22B1-6F80-754B60B92F5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5" y="6121470"/>
            <a:ext cx="684000" cy="684000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C6A5DE03-D2CB-FD19-095F-5AE87DC79F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4" y="6121470"/>
            <a:ext cx="684000" cy="684000"/>
          </a:xfrm>
          <a:prstGeom prst="rect">
            <a:avLst/>
          </a:prstGeom>
        </p:spPr>
      </p:pic>
      <p:pic>
        <p:nvPicPr>
          <p:cNvPr id="10" name="Picture 2" descr="All Microsoft Fabric icons for diagramming - Sam Debruyn">
            <a:extLst>
              <a:ext uri="{FF2B5EF4-FFF2-40B4-BE49-F238E27FC236}">
                <a16:creationId xmlns:a16="http://schemas.microsoft.com/office/drawing/2014/main" id="{6A6F4FC2-AF9D-F8E8-DA63-397C81BAC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32" y="6139470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0D2CFC83-0E40-A41D-D51E-837D2023665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15" y="6146010"/>
            <a:ext cx="634921" cy="634921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2708F209-B273-A441-BB21-AB556B95CE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19" y="6103470"/>
            <a:ext cx="720000" cy="72000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42B32E8-B218-5168-7F8D-50E7731281D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8" y="610347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3065-7D4B-4AAA-BC5F-FD7DD0AF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95300"/>
            <a:ext cx="8686800" cy="7112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C34B-647F-4F32-89AC-F096E6F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A1B2-4599-43F1-BFBC-2F2E24A5D6A1}" type="datetimeFigureOut">
              <a:rPr lang="en-ID" smtClean="0"/>
              <a:t>10/02/2026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D8141-02A0-424A-9720-2ED5A04E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B53C-152B-480C-94B0-FAA9B416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6554E-82B1-4FEB-A78C-7166D2D61AAC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810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84F7767-0E1B-0D27-A184-C8E923AAF6FB}"/>
              </a:ext>
            </a:extLst>
          </p:cNvPr>
          <p:cNvSpPr/>
          <p:nvPr userDrawn="1"/>
        </p:nvSpPr>
        <p:spPr>
          <a:xfrm>
            <a:off x="0" y="6011484"/>
            <a:ext cx="12192000" cy="873926"/>
          </a:xfrm>
          <a:prstGeom prst="rect">
            <a:avLst/>
          </a:prstGeom>
          <a:solidFill>
            <a:srgbClr val="D482D4"/>
          </a:solidFill>
          <a:ln>
            <a:solidFill>
              <a:srgbClr val="D48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CA6091-9F8D-B2CD-6FEA-54B5BFF6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72A83-359E-3616-FBE4-223DF6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A229058-9157-25D1-928E-A196F105E38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575352"/>
              </a:clrFrom>
              <a:clrTo>
                <a:srgbClr val="5753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43" y="5974363"/>
            <a:ext cx="2115467" cy="9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1" r:id="rId2"/>
    <p:sldLayoutId id="2147483654" r:id="rId3"/>
    <p:sldLayoutId id="2147483655" r:id="rId4"/>
    <p:sldLayoutId id="2147483657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2294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94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94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94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94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0.jpeg"/><Relationship Id="rId17" Type="http://schemas.openxmlformats.org/officeDocument/2006/relationships/image" Target="../media/image84.jpeg"/><Relationship Id="rId2" Type="http://schemas.openxmlformats.org/officeDocument/2006/relationships/image" Target="../media/image72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79.jpeg"/><Relationship Id="rId5" Type="http://schemas.openxmlformats.org/officeDocument/2006/relationships/image" Target="../media/image74.jpe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Relationship Id="rId1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jpeg"/><Relationship Id="rId18" Type="http://schemas.openxmlformats.org/officeDocument/2006/relationships/image" Target="../media/image90.jpeg"/><Relationship Id="rId3" Type="http://schemas.openxmlformats.org/officeDocument/2006/relationships/image" Target="../media/image73.png"/><Relationship Id="rId21" Type="http://schemas.openxmlformats.org/officeDocument/2006/relationships/image" Target="../media/image87.png"/><Relationship Id="rId7" Type="http://schemas.openxmlformats.org/officeDocument/2006/relationships/image" Target="../media/image74.jpe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5.png"/><Relationship Id="rId2" Type="http://schemas.openxmlformats.org/officeDocument/2006/relationships/image" Target="../media/image72.png"/><Relationship Id="rId16" Type="http://schemas.openxmlformats.org/officeDocument/2006/relationships/image" Target="../media/image82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eg"/><Relationship Id="rId11" Type="http://schemas.openxmlformats.org/officeDocument/2006/relationships/image" Target="../media/image86.png"/><Relationship Id="rId24" Type="http://schemas.openxmlformats.org/officeDocument/2006/relationships/image" Target="../media/image94.jpeg"/><Relationship Id="rId5" Type="http://schemas.openxmlformats.org/officeDocument/2006/relationships/image" Target="../media/image88.png"/><Relationship Id="rId15" Type="http://schemas.openxmlformats.org/officeDocument/2006/relationships/image" Target="../media/image81.png"/><Relationship Id="rId23" Type="http://schemas.openxmlformats.org/officeDocument/2006/relationships/image" Target="../media/image84.jpeg"/><Relationship Id="rId10" Type="http://schemas.openxmlformats.org/officeDocument/2006/relationships/image" Target="../media/image77.png"/><Relationship Id="rId19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Relationship Id="rId14" Type="http://schemas.openxmlformats.org/officeDocument/2006/relationships/image" Target="../media/image80.jpeg"/><Relationship Id="rId22" Type="http://schemas.openxmlformats.org/officeDocument/2006/relationships/image" Target="../media/image9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2026/location-detail/?id=204afdc1-9ec1-f011-aa43-000d3af39bfd&amp;city=Cali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powerplatformbootcamp.com/2026/location-detail/?id=204afdc1-9ec1-f011-aa43-000d3af39bfd&amp;city=Cal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26" Type="http://schemas.openxmlformats.org/officeDocument/2006/relationships/image" Target="../media/image54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5" Type="http://schemas.openxmlformats.org/officeDocument/2006/relationships/image" Target="../media/image53.svg"/><Relationship Id="rId33" Type="http://schemas.openxmlformats.org/officeDocument/2006/relationships/image" Target="../media/image61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8.sv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svg"/><Relationship Id="rId37" Type="http://schemas.openxmlformats.org/officeDocument/2006/relationships/image" Target="../media/image65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jpe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50.sv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8" Type="http://schemas.openxmlformats.org/officeDocument/2006/relationships/image" Target="../media/image36.svg"/><Relationship Id="rId3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C86-5BDC-0F78-E4C5-05F42ADA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72655AB-5CF3-5132-B959-E47216143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Álvaro Rodríguez.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F3C02-B45B-506E-33D1-4677C95D0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Pronósticos tasas créditos.</a:t>
            </a:r>
            <a:endParaRPr lang="es-CO" dirty="0"/>
          </a:p>
        </p:txBody>
      </p:sp>
      <p:pic>
        <p:nvPicPr>
          <p:cNvPr id="4" name="Imagen 3" descr="Niño sonriendo con una camisa azul&#10;&#10;Descripción generada automáticamente">
            <a:extLst>
              <a:ext uri="{FF2B5EF4-FFF2-40B4-BE49-F238E27FC236}">
                <a16:creationId xmlns:a16="http://schemas.microsoft.com/office/drawing/2014/main" id="{92E7EF7E-A445-90B6-368C-9356C07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39" y="3350192"/>
            <a:ext cx="2250508" cy="2250508"/>
          </a:xfrm>
          <a:prstGeom prst="flowChartConnector">
            <a:avLst/>
          </a:prstGeom>
        </p:spPr>
      </p:pic>
      <p:pic>
        <p:nvPicPr>
          <p:cNvPr id="8" name="Imagen 7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9B686223-8E18-2A72-8992-43FEED46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5" y="4022184"/>
            <a:ext cx="969798" cy="96979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50FE6E-ECB1-399F-49F3-D62B1E509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183" y="3403242"/>
            <a:ext cx="1117181" cy="433065"/>
          </a:xfrm>
        </p:spPr>
        <p:txBody>
          <a:bodyPr>
            <a:normAutofit fontScale="92500"/>
          </a:bodyPr>
          <a:lstStyle/>
          <a:p>
            <a:r>
              <a:rPr lang="es-CO" dirty="0"/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121358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B8D77-1332-40BA-87DF-80E31788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C20274-FBDD-A0FF-CEF6-ACAE0EA473E2}"/>
              </a:ext>
            </a:extLst>
          </p:cNvPr>
          <p:cNvSpPr txBox="1">
            <a:spLocks/>
          </p:cNvSpPr>
          <p:nvPr/>
        </p:nvSpPr>
        <p:spPr>
          <a:xfrm>
            <a:off x="133088" y="0"/>
            <a:ext cx="12058912" cy="100199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…decidí crear mi propio </a:t>
            </a:r>
            <a:r>
              <a:rPr lang="es-MX" sz="2800" b="1" dirty="0" err="1">
                <a:solidFill>
                  <a:srgbClr val="322944"/>
                </a:solidFill>
              </a:rPr>
              <a:t>launchpad</a:t>
            </a:r>
            <a:r>
              <a:rPr lang="es-MX" sz="2800" b="1" dirty="0">
                <a:solidFill>
                  <a:srgbClr val="322944"/>
                </a:solidFill>
              </a:rPr>
              <a:t>, </a:t>
            </a:r>
            <a:r>
              <a:rPr lang="es-MX" sz="2800" dirty="0">
                <a:solidFill>
                  <a:srgbClr val="322944"/>
                </a:solidFill>
              </a:rPr>
              <a:t>usando información de valor del mercado bancario colombiano …</a:t>
            </a:r>
            <a:endParaRPr lang="en-ID" sz="2800" dirty="0">
              <a:solidFill>
                <a:srgbClr val="322944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FB6E5BA-AD57-A4F2-57FD-25EBFF5E1BF3}"/>
              </a:ext>
            </a:extLst>
          </p:cNvPr>
          <p:cNvSpPr/>
          <p:nvPr/>
        </p:nvSpPr>
        <p:spPr>
          <a:xfrm>
            <a:off x="650327" y="1116041"/>
            <a:ext cx="10891345" cy="4691201"/>
          </a:xfrm>
          <a:prstGeom prst="roundRect">
            <a:avLst>
              <a:gd name="adj" fmla="val 4404"/>
            </a:avLst>
          </a:prstGeom>
          <a:solidFill>
            <a:srgbClr val="3229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¿Cuánto pagarías de interés anual por un crédito de vivienda en Colombia?</a:t>
            </a:r>
          </a:p>
        </p:txBody>
      </p:sp>
    </p:spTree>
    <p:extLst>
      <p:ext uri="{BB962C8B-B14F-4D97-AF65-F5344CB8AC3E}">
        <p14:creationId xmlns:p14="http://schemas.microsoft.com/office/powerpoint/2010/main" val="102593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CB430-1A1B-8BA2-D2F6-84E814D4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39AA4D-B7FA-55F6-E6D3-25AB4B5463EA}"/>
              </a:ext>
            </a:extLst>
          </p:cNvPr>
          <p:cNvSpPr txBox="1">
            <a:spLocks/>
          </p:cNvSpPr>
          <p:nvPr/>
        </p:nvSpPr>
        <p:spPr>
          <a:xfrm>
            <a:off x="133088" y="0"/>
            <a:ext cx="12058912" cy="100199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…decidí crear mi propio </a:t>
            </a:r>
            <a:r>
              <a:rPr lang="es-MX" sz="2800" b="1" dirty="0" err="1">
                <a:solidFill>
                  <a:srgbClr val="322944"/>
                </a:solidFill>
              </a:rPr>
              <a:t>launchpad</a:t>
            </a:r>
            <a:r>
              <a:rPr lang="es-MX" sz="2800" b="1" dirty="0">
                <a:solidFill>
                  <a:srgbClr val="322944"/>
                </a:solidFill>
              </a:rPr>
              <a:t>, </a:t>
            </a:r>
            <a:r>
              <a:rPr lang="es-MX" sz="2800" dirty="0">
                <a:solidFill>
                  <a:srgbClr val="322944"/>
                </a:solidFill>
              </a:rPr>
              <a:t>usando información de valor del mercado bancario colombiano …</a:t>
            </a:r>
            <a:endParaRPr lang="en-ID" sz="2800" dirty="0">
              <a:solidFill>
                <a:srgbClr val="322944"/>
              </a:solidFill>
            </a:endParaRPr>
          </a:p>
        </p:txBody>
      </p:sp>
      <p:pic>
        <p:nvPicPr>
          <p:cNvPr id="7" name="Imagen 6" descr="Interfaz de usuario gráfica, Aplicación, Excel&#10;&#10;El contenido generado por IA puede ser incorrecto.">
            <a:extLst>
              <a:ext uri="{FF2B5EF4-FFF2-40B4-BE49-F238E27FC236}">
                <a16:creationId xmlns:a16="http://schemas.microsoft.com/office/drawing/2014/main" id="{906161FB-8312-9119-F3C5-0319A7AA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6" t="24" r="2369" b="12965"/>
          <a:stretch>
            <a:fillRect/>
          </a:stretch>
        </p:blipFill>
        <p:spPr>
          <a:xfrm>
            <a:off x="1395663" y="1049980"/>
            <a:ext cx="9400674" cy="48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FBBC-7672-64D5-D7D1-9E0D7AB2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AF709-2DAF-EC4B-8BDF-6AC09284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SIVIYA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461D47-1805-B135-1ED7-4F4D5BDFD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372907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ABD2-FBAB-7027-EC67-27A57CA4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60A69FF-27BF-D1E6-3733-B1468F79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8" b="30702"/>
          <a:stretch/>
        </p:blipFill>
        <p:spPr>
          <a:xfrm>
            <a:off x="405044" y="1132070"/>
            <a:ext cx="11364932" cy="388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56D929-7147-0DFA-E09C-6D130BC518E8}"/>
              </a:ext>
            </a:extLst>
          </p:cNvPr>
          <p:cNvSpPr txBox="1"/>
          <p:nvPr/>
        </p:nvSpPr>
        <p:spPr>
          <a:xfrm>
            <a:off x="4894753" y="3719441"/>
            <a:ext cx="57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dirty="0">
                <a:solidFill>
                  <a:schemeClr val="tx1"/>
                </a:solidFill>
                <a:latin typeface="+mn-lt"/>
              </a:rPr>
              <a:t>Solución Inteligente para el Valor de la Información y Analítica</a:t>
            </a:r>
            <a:endParaRPr lang="es-CO" sz="1600" dirty="0"/>
          </a:p>
        </p:txBody>
      </p:sp>
      <p:pic>
        <p:nvPicPr>
          <p:cNvPr id="4" name="Imagen 3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44985DB4-099A-A531-609E-250B82EBE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02" y="4398268"/>
            <a:ext cx="2603243" cy="14643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B23C2F-B9CF-D714-FA1E-A295D57446BF}"/>
              </a:ext>
            </a:extLst>
          </p:cNvPr>
          <p:cNvSpPr txBox="1"/>
          <p:nvPr/>
        </p:nvSpPr>
        <p:spPr>
          <a:xfrm>
            <a:off x="8981346" y="4643976"/>
            <a:ext cx="1733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dirty="0">
                <a:solidFill>
                  <a:schemeClr val="tx1"/>
                </a:solidFill>
                <a:latin typeface="+mn-lt"/>
              </a:rPr>
              <a:t>Un producto de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46149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34E6-36B2-9AFB-8E41-3A14026A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9D40-2C1A-724D-6E78-EB228616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 e ingeniería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78D181-DE1D-517F-563E-EFD53265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139764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0636-444A-F528-3A86-B1109C8D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89E-DB21-CB67-6ED0-002E48D18863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Pregunta…</a:t>
            </a:r>
            <a:endParaRPr lang="en-ID" sz="2800" dirty="0">
              <a:solidFill>
                <a:srgbClr val="322944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89F800C-FB56-DB76-5CD6-461FC389C7F6}"/>
              </a:ext>
            </a:extLst>
          </p:cNvPr>
          <p:cNvSpPr/>
          <p:nvPr/>
        </p:nvSpPr>
        <p:spPr>
          <a:xfrm>
            <a:off x="650327" y="1116041"/>
            <a:ext cx="10891345" cy="4320000"/>
          </a:xfrm>
          <a:prstGeom prst="roundRect">
            <a:avLst>
              <a:gd name="adj" fmla="val 4404"/>
            </a:avLst>
          </a:prstGeom>
          <a:solidFill>
            <a:srgbClr val="3229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¿Cuánto crees que pesa la base de datos fuente del tablero del valor bancario?</a:t>
            </a:r>
          </a:p>
        </p:txBody>
      </p:sp>
    </p:spTree>
    <p:extLst>
      <p:ext uri="{BB962C8B-B14F-4D97-AF65-F5344CB8AC3E}">
        <p14:creationId xmlns:p14="http://schemas.microsoft.com/office/powerpoint/2010/main" val="260321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>
            <a:extLst>
              <a:ext uri="{FF2B5EF4-FFF2-40B4-BE49-F238E27FC236}">
                <a16:creationId xmlns:a16="http://schemas.microsoft.com/office/drawing/2014/main" id="{976ADB90-6C4F-4FE2-383A-02F498402760}"/>
              </a:ext>
            </a:extLst>
          </p:cNvPr>
          <p:cNvSpPr/>
          <p:nvPr/>
        </p:nvSpPr>
        <p:spPr>
          <a:xfrm>
            <a:off x="-80210" y="5871410"/>
            <a:ext cx="12496800" cy="101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9" name="Imagen 58" descr="Forma&#10;&#10;El contenido generado por IA puede ser incorrecto.">
            <a:extLst>
              <a:ext uri="{FF2B5EF4-FFF2-40B4-BE49-F238E27FC236}">
                <a16:creationId xmlns:a16="http://schemas.microsoft.com/office/drawing/2014/main" id="{DD7ABF4E-E7A0-0070-B187-88659E402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1526883"/>
            <a:ext cx="634921" cy="63492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340068F9-40A1-B9EC-DA60-9C6C9A8DD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3004390"/>
            <a:ext cx="609524" cy="609524"/>
          </a:xfrm>
          <a:prstGeom prst="rect">
            <a:avLst/>
          </a:prstGeom>
        </p:spPr>
      </p:pic>
      <p:pic>
        <p:nvPicPr>
          <p:cNvPr id="61" name="Imagen 60" descr="Forma&#10;&#10;El contenido generado por IA puede ser incorrecto.">
            <a:extLst>
              <a:ext uri="{FF2B5EF4-FFF2-40B4-BE49-F238E27FC236}">
                <a16:creationId xmlns:a16="http://schemas.microsoft.com/office/drawing/2014/main" id="{5C553E45-C259-5498-8986-DFBBEE1FD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4233591"/>
            <a:ext cx="634921" cy="634921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6F791EF5-173B-6721-B28C-0E6A1D39A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5664312"/>
            <a:ext cx="609524" cy="609524"/>
          </a:xfrm>
          <a:prstGeom prst="rect">
            <a:avLst/>
          </a:prstGeom>
        </p:spPr>
      </p:pic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AAB328C-6EC4-67A3-3399-24E0E81092BF}"/>
              </a:ext>
            </a:extLst>
          </p:cNvPr>
          <p:cNvCxnSpPr>
            <a:cxnSpLocks/>
          </p:cNvCxnSpPr>
          <p:nvPr/>
        </p:nvCxnSpPr>
        <p:spPr>
          <a:xfrm flipV="1">
            <a:off x="948852" y="2346277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869AEAC2-900B-DD0F-A32B-B3D38DA82FAC}"/>
              </a:ext>
            </a:extLst>
          </p:cNvPr>
          <p:cNvCxnSpPr>
            <a:cxnSpLocks/>
          </p:cNvCxnSpPr>
          <p:nvPr/>
        </p:nvCxnSpPr>
        <p:spPr>
          <a:xfrm flipV="1">
            <a:off x="948852" y="3425484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8251606-DFB3-879E-44B7-12C270449DCC}"/>
              </a:ext>
            </a:extLst>
          </p:cNvPr>
          <p:cNvCxnSpPr>
            <a:cxnSpLocks/>
          </p:cNvCxnSpPr>
          <p:nvPr/>
        </p:nvCxnSpPr>
        <p:spPr>
          <a:xfrm flipV="1">
            <a:off x="948852" y="4520814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B90036F-20B7-D779-6F03-5074691A53E0}"/>
              </a:ext>
            </a:extLst>
          </p:cNvPr>
          <p:cNvCxnSpPr>
            <a:cxnSpLocks/>
          </p:cNvCxnSpPr>
          <p:nvPr/>
        </p:nvCxnSpPr>
        <p:spPr>
          <a:xfrm flipV="1">
            <a:off x="948852" y="5674396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33AC8BEE-3ACF-44CA-FD4F-E75A811400A0}"/>
              </a:ext>
            </a:extLst>
          </p:cNvPr>
          <p:cNvCxnSpPr/>
          <p:nvPr/>
        </p:nvCxnSpPr>
        <p:spPr>
          <a:xfrm>
            <a:off x="1344852" y="2346277"/>
            <a:ext cx="0" cy="3336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72747960-59B6-2645-81F5-753E9B5BCA8A}"/>
              </a:ext>
            </a:extLst>
          </p:cNvPr>
          <p:cNvCxnSpPr>
            <a:cxnSpLocks/>
          </p:cNvCxnSpPr>
          <p:nvPr/>
        </p:nvCxnSpPr>
        <p:spPr>
          <a:xfrm flipV="1">
            <a:off x="1343709" y="3950637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>
            <a:extLst>
              <a:ext uri="{FF2B5EF4-FFF2-40B4-BE49-F238E27FC236}">
                <a16:creationId xmlns:a16="http://schemas.microsoft.com/office/drawing/2014/main" id="{C6F4AC62-0426-7420-D8E8-018BF6371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" t="8222" r="83181" b="7113"/>
          <a:stretch/>
        </p:blipFill>
        <p:spPr bwMode="auto">
          <a:xfrm>
            <a:off x="250051" y="2265851"/>
            <a:ext cx="673253" cy="6344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App">
            <a:extLst>
              <a:ext uri="{FF2B5EF4-FFF2-40B4-BE49-F238E27FC236}">
                <a16:creationId xmlns:a16="http://schemas.microsoft.com/office/drawing/2014/main" id="{206A792B-4220-0A23-30CD-C4FE0FA7F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0" r="50141"/>
          <a:stretch/>
        </p:blipFill>
        <p:spPr bwMode="auto">
          <a:xfrm>
            <a:off x="252534" y="3717961"/>
            <a:ext cx="668287" cy="4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Sistema de la Reserva Federal - Wikipedia, la enciclopedia libre">
            <a:extLst>
              <a:ext uri="{FF2B5EF4-FFF2-40B4-BE49-F238E27FC236}">
                <a16:creationId xmlns:a16="http://schemas.microsoft.com/office/drawing/2014/main" id="{5BA48265-083E-0F07-50B7-65442135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4" y="4972559"/>
            <a:ext cx="587707" cy="5877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Potencia tu Análisis de Ventas con SQL: Guía Práctica">
            <a:extLst>
              <a:ext uri="{FF2B5EF4-FFF2-40B4-BE49-F238E27FC236}">
                <a16:creationId xmlns:a16="http://schemas.microsoft.com/office/drawing/2014/main" id="{F6BBFC1D-C5EA-3C30-D815-D7FD95298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9518" r="30731" b="4895"/>
          <a:stretch/>
        </p:blipFill>
        <p:spPr bwMode="auto">
          <a:xfrm>
            <a:off x="5696485" y="3714459"/>
            <a:ext cx="540000" cy="6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Precios de Azure Blob Storage | Microsoft Azure">
            <a:extLst>
              <a:ext uri="{FF2B5EF4-FFF2-40B4-BE49-F238E27FC236}">
                <a16:creationId xmlns:a16="http://schemas.microsoft.com/office/drawing/2014/main" id="{27EB17CC-F1B5-BEDB-5058-30C067298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7" r="15627"/>
          <a:stretch>
            <a:fillRect/>
          </a:stretch>
        </p:blipFill>
        <p:spPr bwMode="auto">
          <a:xfrm>
            <a:off x="4039120" y="3790598"/>
            <a:ext cx="612000" cy="4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Curso Azure Data Factory - Formadores IT">
            <a:extLst>
              <a:ext uri="{FF2B5EF4-FFF2-40B4-BE49-F238E27FC236}">
                <a16:creationId xmlns:a16="http://schemas.microsoft.com/office/drawing/2014/main" id="{5E1EFE3A-84FB-6979-70FE-CEA978DD6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8" t="2367" r="22497" b="5530"/>
          <a:stretch>
            <a:fillRect/>
          </a:stretch>
        </p:blipFill>
        <p:spPr bwMode="auto">
          <a:xfrm>
            <a:off x="4866555" y="3682957"/>
            <a:ext cx="612000" cy="6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Microsoft Azure - Wikipedia, la enciclopedia libre">
            <a:extLst>
              <a:ext uri="{FF2B5EF4-FFF2-40B4-BE49-F238E27FC236}">
                <a16:creationId xmlns:a16="http://schemas.microsoft.com/office/drawing/2014/main" id="{A67A1A58-68C8-CB2E-7298-4C52447D9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65" y="3683981"/>
            <a:ext cx="533311" cy="5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4" descr="Diagrama que muestra una jerarquía de facturación de ejemplo.">
            <a:extLst>
              <a:ext uri="{FF2B5EF4-FFF2-40B4-BE49-F238E27FC236}">
                <a16:creationId xmlns:a16="http://schemas.microsoft.com/office/drawing/2014/main" id="{940F33EC-64C7-9805-7E8C-405D569A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8" t="57972" r="19375" b="16206"/>
          <a:stretch>
            <a:fillRect/>
          </a:stretch>
        </p:blipFill>
        <p:spPr bwMode="auto">
          <a:xfrm>
            <a:off x="2197995" y="3623289"/>
            <a:ext cx="450225" cy="65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uadroTexto 81">
            <a:extLst>
              <a:ext uri="{FF2B5EF4-FFF2-40B4-BE49-F238E27FC236}">
                <a16:creationId xmlns:a16="http://schemas.microsoft.com/office/drawing/2014/main" id="{E6F892D1-F819-CE1B-E37A-A4B93DAB22AC}"/>
              </a:ext>
            </a:extLst>
          </p:cNvPr>
          <p:cNvSpPr txBox="1"/>
          <p:nvPr/>
        </p:nvSpPr>
        <p:spPr>
          <a:xfrm>
            <a:off x="1921791" y="4343302"/>
            <a:ext cx="1037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Suscripción </a:t>
            </a:r>
            <a:r>
              <a:rPr lang="es-CO" sz="1050" dirty="0" err="1"/>
              <a:t>partner</a:t>
            </a:r>
            <a:endParaRPr lang="es-CO" sz="1050" dirty="0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F8AB6180-B20B-FB20-9DD3-143DA850B22A}"/>
              </a:ext>
            </a:extLst>
          </p:cNvPr>
          <p:cNvSpPr/>
          <p:nvPr/>
        </p:nvSpPr>
        <p:spPr>
          <a:xfrm>
            <a:off x="2889037" y="2999887"/>
            <a:ext cx="4220310" cy="1978434"/>
          </a:xfrm>
          <a:prstGeom prst="roundRect">
            <a:avLst>
              <a:gd name="adj" fmla="val 715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 Grupo de recursos 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(ingesta, orquestación, almacenamiento, consulta)</a:t>
            </a:r>
          </a:p>
        </p:txBody>
      </p:sp>
      <p:pic>
        <p:nvPicPr>
          <p:cNvPr id="84" name="Picture 16" descr="Diagrama de arquitectura que muestra un usuario que recupera recursos y metadatos de Azure Storage mediante el SDK Azure Storage para .NET.">
            <a:extLst>
              <a:ext uri="{FF2B5EF4-FFF2-40B4-BE49-F238E27FC236}">
                <a16:creationId xmlns:a16="http://schemas.microsoft.com/office/drawing/2014/main" id="{9E3F9F86-BEA7-B64D-83FA-DFB8314D5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39495" r="31731" b="46402"/>
          <a:stretch>
            <a:fillRect/>
          </a:stretch>
        </p:blipFill>
        <p:spPr bwMode="auto">
          <a:xfrm>
            <a:off x="3172570" y="3781073"/>
            <a:ext cx="663496" cy="55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3E65F6B8-F6CB-2F88-C534-2C31F6AD093D}"/>
              </a:ext>
            </a:extLst>
          </p:cNvPr>
          <p:cNvSpPr txBox="1"/>
          <p:nvPr/>
        </p:nvSpPr>
        <p:spPr>
          <a:xfrm>
            <a:off x="2879415" y="4319404"/>
            <a:ext cx="1191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Cuenta almacenamiento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D066F850-8063-A570-4D26-CEFA8C2ABD6D}"/>
              </a:ext>
            </a:extLst>
          </p:cNvPr>
          <p:cNvSpPr txBox="1"/>
          <p:nvPr/>
        </p:nvSpPr>
        <p:spPr>
          <a:xfrm>
            <a:off x="3759943" y="4315281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Blob </a:t>
            </a:r>
            <a:r>
              <a:rPr lang="es-CO" sz="1050" dirty="0" err="1"/>
              <a:t>storage</a:t>
            </a:r>
            <a:endParaRPr lang="es-CO" sz="1050" dirty="0"/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875A6881-E4A5-621F-6D3C-BCBDC3E7FEEB}"/>
              </a:ext>
            </a:extLst>
          </p:cNvPr>
          <p:cNvSpPr txBox="1"/>
          <p:nvPr/>
        </p:nvSpPr>
        <p:spPr>
          <a:xfrm>
            <a:off x="4591971" y="4333052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Data </a:t>
            </a:r>
            <a:r>
              <a:rPr lang="es-CO" sz="1050" dirty="0" err="1"/>
              <a:t>factory</a:t>
            </a:r>
            <a:endParaRPr lang="es-CO" sz="1050" dirty="0"/>
          </a:p>
        </p:txBody>
      </p:sp>
      <p:pic>
        <p:nvPicPr>
          <p:cNvPr id="88" name="Picture 10" descr="2. Arquitectura de Azure. Entender que hay regiones, zonas de  disponibilidad, la estructura de la organizacion…que es la empresa… y luego  Azure Resource Manager. | Javier">
            <a:extLst>
              <a:ext uri="{FF2B5EF4-FFF2-40B4-BE49-F238E27FC236}">
                <a16:creationId xmlns:a16="http://schemas.microsoft.com/office/drawing/2014/main" id="{313EFB35-11EB-6E49-60DF-B9112A8E3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053" r="84542" b="66783"/>
          <a:stretch>
            <a:fillRect/>
          </a:stretch>
        </p:blipFill>
        <p:spPr bwMode="auto">
          <a:xfrm>
            <a:off x="2585954" y="2696329"/>
            <a:ext cx="73188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CuadroTexto 88">
            <a:extLst>
              <a:ext uri="{FF2B5EF4-FFF2-40B4-BE49-F238E27FC236}">
                <a16:creationId xmlns:a16="http://schemas.microsoft.com/office/drawing/2014/main" id="{7CF66639-434B-46E3-F46E-9630AD597C56}"/>
              </a:ext>
            </a:extLst>
          </p:cNvPr>
          <p:cNvSpPr txBox="1"/>
          <p:nvPr/>
        </p:nvSpPr>
        <p:spPr>
          <a:xfrm>
            <a:off x="5376551" y="4333052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SQL Server</a:t>
            </a:r>
          </a:p>
        </p:txBody>
      </p:sp>
      <p:pic>
        <p:nvPicPr>
          <p:cNvPr id="107" name="Picture 2" descr="Precios : Key Vault | Microsoft Azure">
            <a:extLst>
              <a:ext uri="{FF2B5EF4-FFF2-40B4-BE49-F238E27FC236}">
                <a16:creationId xmlns:a16="http://schemas.microsoft.com/office/drawing/2014/main" id="{A257ACD3-BD73-A98B-7C64-4195FCCFE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r="22145"/>
          <a:stretch>
            <a:fillRect/>
          </a:stretch>
        </p:blipFill>
        <p:spPr bwMode="auto">
          <a:xfrm>
            <a:off x="6406004" y="3806440"/>
            <a:ext cx="579528" cy="5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14EAF0D4-3632-A4F4-1CE6-9172912E8DFC}"/>
              </a:ext>
            </a:extLst>
          </p:cNvPr>
          <p:cNvSpPr txBox="1"/>
          <p:nvPr/>
        </p:nvSpPr>
        <p:spPr>
          <a:xfrm>
            <a:off x="6120921" y="4333051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Key </a:t>
            </a:r>
            <a:r>
              <a:rPr lang="es-CO" sz="1050" dirty="0" err="1"/>
              <a:t>Vault</a:t>
            </a:r>
            <a:endParaRPr lang="es-CO" sz="1050" dirty="0"/>
          </a:p>
        </p:txBody>
      </p:sp>
      <p:sp>
        <p:nvSpPr>
          <p:cNvPr id="115" name="Título 1054">
            <a:extLst>
              <a:ext uri="{FF2B5EF4-FFF2-40B4-BE49-F238E27FC236}">
                <a16:creationId xmlns:a16="http://schemas.microsoft.com/office/drawing/2014/main" id="{4D7AFE0F-0B51-51C8-38EB-B0E5DDCAEAC7}"/>
              </a:ext>
            </a:extLst>
          </p:cNvPr>
          <p:cNvSpPr txBox="1">
            <a:spLocks/>
          </p:cNvSpPr>
          <p:nvPr/>
        </p:nvSpPr>
        <p:spPr>
          <a:xfrm>
            <a:off x="192505" y="162644"/>
            <a:ext cx="11823032" cy="7956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400" b="0" dirty="0"/>
              <a:t>La arquitectura Microsoft propuesta, consiste en crear una BD en SQL Server, para su posterior explotación en modelos de BI (</a:t>
            </a:r>
            <a:r>
              <a:rPr lang="es-CO" sz="2400" b="0" dirty="0" err="1"/>
              <a:t>business</a:t>
            </a:r>
            <a:r>
              <a:rPr lang="es-CO" sz="2400" b="0" dirty="0"/>
              <a:t> </a:t>
            </a:r>
            <a:r>
              <a:rPr lang="es-CO" sz="2400" b="0" dirty="0" err="1"/>
              <a:t>intelligence</a:t>
            </a:r>
            <a:r>
              <a:rPr lang="es-CO" sz="2400" b="0" dirty="0"/>
              <a:t>), ciencia de datos, e IA.</a:t>
            </a:r>
          </a:p>
        </p:txBody>
      </p:sp>
    </p:spTree>
    <p:extLst>
      <p:ext uri="{BB962C8B-B14F-4D97-AF65-F5344CB8AC3E}">
        <p14:creationId xmlns:p14="http://schemas.microsoft.com/office/powerpoint/2010/main" val="90538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E4759FC-04BE-3AAB-4E88-B1D3CA886FCA}"/>
              </a:ext>
            </a:extLst>
          </p:cNvPr>
          <p:cNvSpPr/>
          <p:nvPr/>
        </p:nvSpPr>
        <p:spPr>
          <a:xfrm>
            <a:off x="-80210" y="5871410"/>
            <a:ext cx="12496800" cy="101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F7187B2F-F565-9882-073B-CC75DF6D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1526883"/>
            <a:ext cx="634921" cy="6349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154623-5AD3-D35F-4C8D-54863E5BF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3004390"/>
            <a:ext cx="609524" cy="609524"/>
          </a:xfrm>
          <a:prstGeom prst="rect">
            <a:avLst/>
          </a:prstGeom>
        </p:spPr>
      </p:pic>
      <p:pic>
        <p:nvPicPr>
          <p:cNvPr id="8" name="Imagen 7" descr="Forma&#10;&#10;El contenido generado por IA puede ser incorrecto.">
            <a:extLst>
              <a:ext uri="{FF2B5EF4-FFF2-40B4-BE49-F238E27FC236}">
                <a16:creationId xmlns:a16="http://schemas.microsoft.com/office/drawing/2014/main" id="{8E5E62EB-ACB1-D81A-78F5-544866AE2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4233591"/>
            <a:ext cx="634921" cy="6349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8A1BE8-FABC-080C-3F7D-1A3949EEF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5664312"/>
            <a:ext cx="609524" cy="60952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2A4CE92-5979-2D94-9B44-DE80EACB961C}"/>
              </a:ext>
            </a:extLst>
          </p:cNvPr>
          <p:cNvCxnSpPr>
            <a:cxnSpLocks/>
          </p:cNvCxnSpPr>
          <p:nvPr/>
        </p:nvCxnSpPr>
        <p:spPr>
          <a:xfrm flipV="1">
            <a:off x="948852" y="2346277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6711444-427C-669E-5DAD-A18665FB0965}"/>
              </a:ext>
            </a:extLst>
          </p:cNvPr>
          <p:cNvCxnSpPr>
            <a:cxnSpLocks/>
          </p:cNvCxnSpPr>
          <p:nvPr/>
        </p:nvCxnSpPr>
        <p:spPr>
          <a:xfrm flipV="1">
            <a:off x="948852" y="3425484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86F16-27A6-DEBA-B784-C2CD1252D82A}"/>
              </a:ext>
            </a:extLst>
          </p:cNvPr>
          <p:cNvCxnSpPr>
            <a:cxnSpLocks/>
          </p:cNvCxnSpPr>
          <p:nvPr/>
        </p:nvCxnSpPr>
        <p:spPr>
          <a:xfrm flipV="1">
            <a:off x="948852" y="4520814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115F955-F9BA-8FE4-78FF-03E8938D0B62}"/>
              </a:ext>
            </a:extLst>
          </p:cNvPr>
          <p:cNvCxnSpPr>
            <a:cxnSpLocks/>
          </p:cNvCxnSpPr>
          <p:nvPr/>
        </p:nvCxnSpPr>
        <p:spPr>
          <a:xfrm flipV="1">
            <a:off x="948852" y="5674396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Qué es Power BI? - Guía para principiantes de Power BI | DataCamp">
            <a:extLst>
              <a:ext uri="{FF2B5EF4-FFF2-40B4-BE49-F238E27FC236}">
                <a16:creationId xmlns:a16="http://schemas.microsoft.com/office/drawing/2014/main" id="{B93C4E4F-097B-63E5-2FCA-E17974A04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14778" r="20418" b="29798"/>
          <a:stretch>
            <a:fillRect/>
          </a:stretch>
        </p:blipFill>
        <p:spPr bwMode="auto">
          <a:xfrm>
            <a:off x="7440217" y="2151550"/>
            <a:ext cx="58121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69E6414-6A1A-55CB-401B-B0194D53641E}"/>
              </a:ext>
            </a:extLst>
          </p:cNvPr>
          <p:cNvCxnSpPr/>
          <p:nvPr/>
        </p:nvCxnSpPr>
        <p:spPr>
          <a:xfrm>
            <a:off x="1344852" y="2346277"/>
            <a:ext cx="0" cy="3336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9BFE3BF-8159-1F95-E253-92510E486F51}"/>
              </a:ext>
            </a:extLst>
          </p:cNvPr>
          <p:cNvCxnSpPr>
            <a:cxnSpLocks/>
          </p:cNvCxnSpPr>
          <p:nvPr/>
        </p:nvCxnSpPr>
        <p:spPr>
          <a:xfrm flipV="1">
            <a:off x="1343709" y="3950637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F89FA979-5A16-D5DF-0F7C-5297EE638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" t="8222" r="83181" b="7113"/>
          <a:stretch/>
        </p:blipFill>
        <p:spPr bwMode="auto">
          <a:xfrm>
            <a:off x="250051" y="2265851"/>
            <a:ext cx="673253" cy="6344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pp">
            <a:extLst>
              <a:ext uri="{FF2B5EF4-FFF2-40B4-BE49-F238E27FC236}">
                <a16:creationId xmlns:a16="http://schemas.microsoft.com/office/drawing/2014/main" id="{A6DE48EC-4D82-1C1A-103A-63679FBAB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0" r="50141"/>
          <a:stretch/>
        </p:blipFill>
        <p:spPr bwMode="auto">
          <a:xfrm>
            <a:off x="252534" y="3717961"/>
            <a:ext cx="668287" cy="4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istema de la Reserva Federal - Wikipedia, la enciclopedia libre">
            <a:extLst>
              <a:ext uri="{FF2B5EF4-FFF2-40B4-BE49-F238E27FC236}">
                <a16:creationId xmlns:a16="http://schemas.microsoft.com/office/drawing/2014/main" id="{D72781E6-462F-01B0-64B9-745AF5F9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4" y="4972559"/>
            <a:ext cx="587707" cy="5877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" descr="Potencia tu Análisis de Ventas con SQL: Guía Práctica">
            <a:extLst>
              <a:ext uri="{FF2B5EF4-FFF2-40B4-BE49-F238E27FC236}">
                <a16:creationId xmlns:a16="http://schemas.microsoft.com/office/drawing/2014/main" id="{4F61F8D5-A8CD-529C-726F-748571E41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9518" r="30731" b="4895"/>
          <a:stretch/>
        </p:blipFill>
        <p:spPr bwMode="auto">
          <a:xfrm>
            <a:off x="5696485" y="3714459"/>
            <a:ext cx="540000" cy="6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1EB2121-0994-5E11-A834-1A1B769E4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237" y="1833887"/>
            <a:ext cx="2836923" cy="1440000"/>
          </a:xfrm>
          <a:prstGeom prst="roundRect">
            <a:avLst>
              <a:gd name="adj" fmla="val 3132"/>
            </a:avLst>
          </a:prstGeom>
        </p:spPr>
      </p:pic>
      <p:pic>
        <p:nvPicPr>
          <p:cNvPr id="25" name="Picture 6" descr="Precios de Azure Blob Storage | Microsoft Azure">
            <a:extLst>
              <a:ext uri="{FF2B5EF4-FFF2-40B4-BE49-F238E27FC236}">
                <a16:creationId xmlns:a16="http://schemas.microsoft.com/office/drawing/2014/main" id="{5084C774-633F-5283-D372-C1FD4F3A6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7" r="15627"/>
          <a:stretch>
            <a:fillRect/>
          </a:stretch>
        </p:blipFill>
        <p:spPr bwMode="auto">
          <a:xfrm>
            <a:off x="4039120" y="3790598"/>
            <a:ext cx="612000" cy="4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urso Azure Data Factory - Formadores IT">
            <a:extLst>
              <a:ext uri="{FF2B5EF4-FFF2-40B4-BE49-F238E27FC236}">
                <a16:creationId xmlns:a16="http://schemas.microsoft.com/office/drawing/2014/main" id="{652CECAD-12B4-F1B6-CEB4-1B81BA718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8" t="2367" r="22497" b="5530"/>
          <a:stretch>
            <a:fillRect/>
          </a:stretch>
        </p:blipFill>
        <p:spPr bwMode="auto">
          <a:xfrm>
            <a:off x="4866555" y="3682957"/>
            <a:ext cx="612000" cy="6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Microsoft Azure - Wikipedia, la enciclopedia libre">
            <a:extLst>
              <a:ext uri="{FF2B5EF4-FFF2-40B4-BE49-F238E27FC236}">
                <a16:creationId xmlns:a16="http://schemas.microsoft.com/office/drawing/2014/main" id="{56935466-B7FC-124D-BC1F-D340E306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65" y="3683981"/>
            <a:ext cx="533311" cy="5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Diagrama que muestra una jerarquía de facturación de ejemplo.">
            <a:extLst>
              <a:ext uri="{FF2B5EF4-FFF2-40B4-BE49-F238E27FC236}">
                <a16:creationId xmlns:a16="http://schemas.microsoft.com/office/drawing/2014/main" id="{DA3893C7-4037-41E9-4729-6D07DDE8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8" t="57972" r="19375" b="16206"/>
          <a:stretch>
            <a:fillRect/>
          </a:stretch>
        </p:blipFill>
        <p:spPr bwMode="auto">
          <a:xfrm>
            <a:off x="2197995" y="3623289"/>
            <a:ext cx="450225" cy="65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4C45C81-5195-F195-BC71-F149575DE06C}"/>
              </a:ext>
            </a:extLst>
          </p:cNvPr>
          <p:cNvSpPr txBox="1"/>
          <p:nvPr/>
        </p:nvSpPr>
        <p:spPr>
          <a:xfrm>
            <a:off x="1921791" y="4343302"/>
            <a:ext cx="1037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Suscripción </a:t>
            </a:r>
            <a:r>
              <a:rPr lang="es-CO" sz="1050" dirty="0" err="1"/>
              <a:t>partner</a:t>
            </a:r>
            <a:endParaRPr lang="es-CO" sz="1050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4BFA3C70-FFBA-DB22-C6CD-93B60D020C5E}"/>
              </a:ext>
            </a:extLst>
          </p:cNvPr>
          <p:cNvSpPr/>
          <p:nvPr/>
        </p:nvSpPr>
        <p:spPr>
          <a:xfrm>
            <a:off x="2889037" y="2999887"/>
            <a:ext cx="4220310" cy="1978434"/>
          </a:xfrm>
          <a:prstGeom prst="roundRect">
            <a:avLst>
              <a:gd name="adj" fmla="val 715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 Grupo de recursos 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(ingesta, orquestación, almacenamiento, consulta)</a:t>
            </a:r>
          </a:p>
        </p:txBody>
      </p:sp>
      <p:pic>
        <p:nvPicPr>
          <p:cNvPr id="31" name="Picture 16" descr="Diagrama de arquitectura que muestra un usuario que recupera recursos y metadatos de Azure Storage mediante el SDK Azure Storage para .NET.">
            <a:extLst>
              <a:ext uri="{FF2B5EF4-FFF2-40B4-BE49-F238E27FC236}">
                <a16:creationId xmlns:a16="http://schemas.microsoft.com/office/drawing/2014/main" id="{65C052AB-E3E4-613E-908B-3FDB17439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39495" r="31731" b="46402"/>
          <a:stretch>
            <a:fillRect/>
          </a:stretch>
        </p:blipFill>
        <p:spPr bwMode="auto">
          <a:xfrm>
            <a:off x="3172570" y="3781073"/>
            <a:ext cx="663496" cy="55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00ED1E1-1347-9E50-C192-C4A6FFBE037B}"/>
              </a:ext>
            </a:extLst>
          </p:cNvPr>
          <p:cNvSpPr txBox="1"/>
          <p:nvPr/>
        </p:nvSpPr>
        <p:spPr>
          <a:xfrm>
            <a:off x="2879415" y="4319404"/>
            <a:ext cx="1191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Cuenta almacenamiento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A5793C7-0E44-423A-F4FC-89845BE51D44}"/>
              </a:ext>
            </a:extLst>
          </p:cNvPr>
          <p:cNvSpPr txBox="1"/>
          <p:nvPr/>
        </p:nvSpPr>
        <p:spPr>
          <a:xfrm>
            <a:off x="3759943" y="4315281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Blob </a:t>
            </a:r>
            <a:r>
              <a:rPr lang="es-CO" sz="1050" dirty="0" err="1"/>
              <a:t>storage</a:t>
            </a:r>
            <a:endParaRPr lang="es-CO" sz="105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F872838-924A-CFEE-EC2F-2B49B8F546EE}"/>
              </a:ext>
            </a:extLst>
          </p:cNvPr>
          <p:cNvSpPr txBox="1"/>
          <p:nvPr/>
        </p:nvSpPr>
        <p:spPr>
          <a:xfrm>
            <a:off x="4591971" y="4333052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Data </a:t>
            </a:r>
            <a:r>
              <a:rPr lang="es-CO" sz="1050" dirty="0" err="1"/>
              <a:t>factory</a:t>
            </a:r>
            <a:endParaRPr lang="es-CO" sz="1050" dirty="0"/>
          </a:p>
        </p:txBody>
      </p:sp>
      <p:pic>
        <p:nvPicPr>
          <p:cNvPr id="35" name="Picture 10" descr="2. Arquitectura de Azure. Entender que hay regiones, zonas de  disponibilidad, la estructura de la organizacion…que es la empresa… y luego  Azure Resource Manager. | Javier">
            <a:extLst>
              <a:ext uri="{FF2B5EF4-FFF2-40B4-BE49-F238E27FC236}">
                <a16:creationId xmlns:a16="http://schemas.microsoft.com/office/drawing/2014/main" id="{950D2DF5-01DC-864D-09EF-644FF04E1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053" r="84542" b="66783"/>
          <a:stretch>
            <a:fillRect/>
          </a:stretch>
        </p:blipFill>
        <p:spPr bwMode="auto">
          <a:xfrm>
            <a:off x="2585954" y="2696329"/>
            <a:ext cx="73188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556B5B3E-E5B3-F81E-0DBA-10D2C4F3953D}"/>
              </a:ext>
            </a:extLst>
          </p:cNvPr>
          <p:cNvSpPr txBox="1"/>
          <p:nvPr/>
        </p:nvSpPr>
        <p:spPr>
          <a:xfrm>
            <a:off x="5376551" y="4333052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SQL Server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5B30CEC-86F4-6620-972B-5E5B39FEB5E0}"/>
              </a:ext>
            </a:extLst>
          </p:cNvPr>
          <p:cNvSpPr/>
          <p:nvPr/>
        </p:nvSpPr>
        <p:spPr>
          <a:xfrm>
            <a:off x="7331821" y="1276632"/>
            <a:ext cx="3909287" cy="2160000"/>
          </a:xfrm>
          <a:prstGeom prst="roundRect">
            <a:avLst>
              <a:gd name="adj" fmla="val 715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Visualización y </a:t>
            </a:r>
            <a:r>
              <a:rPr lang="es-CO" sz="1400" dirty="0" err="1">
                <a:solidFill>
                  <a:schemeClr val="tx1"/>
                </a:solidFill>
              </a:rPr>
              <a:t>business</a:t>
            </a:r>
            <a:r>
              <a:rPr lang="es-CO" sz="1400" dirty="0">
                <a:solidFill>
                  <a:schemeClr val="tx1"/>
                </a:solidFill>
              </a:rPr>
              <a:t> </a:t>
            </a:r>
            <a:r>
              <a:rPr lang="es-CO" sz="1400" dirty="0" err="1">
                <a:solidFill>
                  <a:schemeClr val="tx1"/>
                </a:solidFill>
              </a:rPr>
              <a:t>intelligence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0892964-F45B-1AE3-358D-F520467D57BB}"/>
              </a:ext>
            </a:extLst>
          </p:cNvPr>
          <p:cNvSpPr txBox="1"/>
          <p:nvPr/>
        </p:nvSpPr>
        <p:spPr>
          <a:xfrm>
            <a:off x="7139995" y="2673898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Power BI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9730C0E-AC23-E08B-A342-DD9B0E73086A}"/>
              </a:ext>
            </a:extLst>
          </p:cNvPr>
          <p:cNvSpPr txBox="1"/>
          <p:nvPr/>
        </p:nvSpPr>
        <p:spPr>
          <a:xfrm>
            <a:off x="8614375" y="1638969"/>
            <a:ext cx="1906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Tablero del valor bancario</a:t>
            </a:r>
          </a:p>
        </p:txBody>
      </p: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4E660D1-8E27-FBFA-C079-939FC6086222}"/>
              </a:ext>
            </a:extLst>
          </p:cNvPr>
          <p:cNvCxnSpPr>
            <a:cxnSpLocks/>
            <a:stCxn id="30" idx="0"/>
            <a:endCxn id="37" idx="1"/>
          </p:cNvCxnSpPr>
          <p:nvPr/>
        </p:nvCxnSpPr>
        <p:spPr>
          <a:xfrm rot="5400000" flipH="1" flipV="1">
            <a:off x="5843879" y="1511946"/>
            <a:ext cx="643255" cy="2332629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6" descr="Íconos de celular | Canva">
            <a:extLst>
              <a:ext uri="{FF2B5EF4-FFF2-40B4-BE49-F238E27FC236}">
                <a16:creationId xmlns:a16="http://schemas.microsoft.com/office/drawing/2014/main" id="{924445D9-44CD-85AA-EA0E-6D2D2F13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608" y="3433545"/>
            <a:ext cx="609288" cy="9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C0A9DEC4-06E1-9773-E333-EBDB7EC586DA}"/>
              </a:ext>
            </a:extLst>
          </p:cNvPr>
          <p:cNvCxnSpPr>
            <a:cxnSpLocks/>
            <a:stCxn id="37" idx="3"/>
            <a:endCxn id="49" idx="0"/>
          </p:cNvCxnSpPr>
          <p:nvPr/>
        </p:nvCxnSpPr>
        <p:spPr>
          <a:xfrm>
            <a:off x="11241108" y="2356632"/>
            <a:ext cx="443144" cy="1076913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Precios : Key Vault | Microsoft Azure">
            <a:extLst>
              <a:ext uri="{FF2B5EF4-FFF2-40B4-BE49-F238E27FC236}">
                <a16:creationId xmlns:a16="http://schemas.microsoft.com/office/drawing/2014/main" id="{447183BE-F674-DB39-91C0-F2E05CBB9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r="22145"/>
          <a:stretch>
            <a:fillRect/>
          </a:stretch>
        </p:blipFill>
        <p:spPr bwMode="auto">
          <a:xfrm>
            <a:off x="6406004" y="3806440"/>
            <a:ext cx="579528" cy="5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12EC298A-38BA-0C4A-F0EC-D2F586FD924C}"/>
              </a:ext>
            </a:extLst>
          </p:cNvPr>
          <p:cNvSpPr txBox="1"/>
          <p:nvPr/>
        </p:nvSpPr>
        <p:spPr>
          <a:xfrm>
            <a:off x="6120921" y="4333051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Key </a:t>
            </a:r>
            <a:r>
              <a:rPr lang="es-CO" sz="1050" dirty="0" err="1"/>
              <a:t>Vault</a:t>
            </a:r>
            <a:endParaRPr lang="es-CO" sz="1050" dirty="0"/>
          </a:p>
        </p:txBody>
      </p:sp>
      <p:sp>
        <p:nvSpPr>
          <p:cNvPr id="61" name="Título 1054">
            <a:extLst>
              <a:ext uri="{FF2B5EF4-FFF2-40B4-BE49-F238E27FC236}">
                <a16:creationId xmlns:a16="http://schemas.microsoft.com/office/drawing/2014/main" id="{6E01B6C8-CA0F-F1CC-0307-1F0980F1CCFC}"/>
              </a:ext>
            </a:extLst>
          </p:cNvPr>
          <p:cNvSpPr txBox="1">
            <a:spLocks/>
          </p:cNvSpPr>
          <p:nvPr/>
        </p:nvSpPr>
        <p:spPr>
          <a:xfrm>
            <a:off x="192505" y="162644"/>
            <a:ext cx="11823032" cy="7956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400" b="0" dirty="0"/>
              <a:t>La arquitectura Microsoft propuesta, consiste en crear una BD en SQL Server, para su posterior explotación en modelos de BI (</a:t>
            </a:r>
            <a:r>
              <a:rPr lang="es-CO" sz="2400" b="0" dirty="0" err="1"/>
              <a:t>business</a:t>
            </a:r>
            <a:r>
              <a:rPr lang="es-CO" sz="2400" b="0" dirty="0"/>
              <a:t> </a:t>
            </a:r>
            <a:r>
              <a:rPr lang="es-CO" sz="2400" b="0" dirty="0" err="1"/>
              <a:t>intelligence</a:t>
            </a:r>
            <a:r>
              <a:rPr lang="es-CO" sz="2400" b="0" dirty="0"/>
              <a:t>), ciencia de datos, e IA.</a:t>
            </a:r>
          </a:p>
        </p:txBody>
      </p:sp>
    </p:spTree>
    <p:extLst>
      <p:ext uri="{BB962C8B-B14F-4D97-AF65-F5344CB8AC3E}">
        <p14:creationId xmlns:p14="http://schemas.microsoft.com/office/powerpoint/2010/main" val="259859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738E96E-0D47-E3D8-3D6C-42AA02105473}"/>
              </a:ext>
            </a:extLst>
          </p:cNvPr>
          <p:cNvSpPr/>
          <p:nvPr/>
        </p:nvSpPr>
        <p:spPr>
          <a:xfrm>
            <a:off x="-80210" y="5871410"/>
            <a:ext cx="12496800" cy="1018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5" name="Imagen 54" descr="Forma&#10;&#10;El contenido generado por IA puede ser incorrecto.">
            <a:extLst>
              <a:ext uri="{FF2B5EF4-FFF2-40B4-BE49-F238E27FC236}">
                <a16:creationId xmlns:a16="http://schemas.microsoft.com/office/drawing/2014/main" id="{5A5F0C8A-C172-7AE6-C0C5-738FDFD23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1526883"/>
            <a:ext cx="634921" cy="63492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694264B1-2797-F992-38D9-F88982A0E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3004390"/>
            <a:ext cx="609524" cy="609524"/>
          </a:xfrm>
          <a:prstGeom prst="rect">
            <a:avLst/>
          </a:prstGeom>
        </p:spPr>
      </p:pic>
      <p:pic>
        <p:nvPicPr>
          <p:cNvPr id="57" name="Imagen 56" descr="Forma&#10;&#10;El contenido generado por IA puede ser incorrecto.">
            <a:extLst>
              <a:ext uri="{FF2B5EF4-FFF2-40B4-BE49-F238E27FC236}">
                <a16:creationId xmlns:a16="http://schemas.microsoft.com/office/drawing/2014/main" id="{AC51858B-84DB-DD1B-082A-CBE5C61E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" y="4233591"/>
            <a:ext cx="634921" cy="63492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ADD59008-6F23-EF61-2FEA-C75D36D6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5" y="5664312"/>
            <a:ext cx="609524" cy="609524"/>
          </a:xfrm>
          <a:prstGeom prst="rect">
            <a:avLst/>
          </a:prstGeom>
        </p:spPr>
      </p:pic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892758FA-EF00-6A5A-44DF-837F7615CFAA}"/>
              </a:ext>
            </a:extLst>
          </p:cNvPr>
          <p:cNvCxnSpPr>
            <a:cxnSpLocks/>
          </p:cNvCxnSpPr>
          <p:nvPr/>
        </p:nvCxnSpPr>
        <p:spPr>
          <a:xfrm flipV="1">
            <a:off x="948852" y="2346277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B3B7A8E4-7EF7-9EC0-18AC-0F29C0326BE0}"/>
              </a:ext>
            </a:extLst>
          </p:cNvPr>
          <p:cNvCxnSpPr>
            <a:cxnSpLocks/>
          </p:cNvCxnSpPr>
          <p:nvPr/>
        </p:nvCxnSpPr>
        <p:spPr>
          <a:xfrm flipV="1">
            <a:off x="948852" y="3425484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82B2D7D7-B27F-D357-77B0-006A6347D901}"/>
              </a:ext>
            </a:extLst>
          </p:cNvPr>
          <p:cNvCxnSpPr>
            <a:cxnSpLocks/>
          </p:cNvCxnSpPr>
          <p:nvPr/>
        </p:nvCxnSpPr>
        <p:spPr>
          <a:xfrm flipV="1">
            <a:off x="948852" y="4520814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6E05F271-AAF9-598D-BE3E-DF8CB116CC03}"/>
              </a:ext>
            </a:extLst>
          </p:cNvPr>
          <p:cNvCxnSpPr>
            <a:cxnSpLocks/>
          </p:cNvCxnSpPr>
          <p:nvPr/>
        </p:nvCxnSpPr>
        <p:spPr>
          <a:xfrm flipV="1">
            <a:off x="948852" y="5674396"/>
            <a:ext cx="396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3C8BE33B-0AAD-CA3F-1D92-69A882B094FC}"/>
              </a:ext>
            </a:extLst>
          </p:cNvPr>
          <p:cNvSpPr/>
          <p:nvPr/>
        </p:nvSpPr>
        <p:spPr>
          <a:xfrm>
            <a:off x="7331823" y="4451454"/>
            <a:ext cx="3909292" cy="2160000"/>
          </a:xfrm>
          <a:prstGeom prst="roundRect">
            <a:avLst>
              <a:gd name="adj" fmla="val 715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     Grupo recursos IA y Ciencia de Datos</a:t>
            </a:r>
          </a:p>
        </p:txBody>
      </p:sp>
      <p:pic>
        <p:nvPicPr>
          <p:cNvPr id="64" name="Picture 14" descr="Qué es Power BI? - Guía para principiantes de Power BI | DataCamp">
            <a:extLst>
              <a:ext uri="{FF2B5EF4-FFF2-40B4-BE49-F238E27FC236}">
                <a16:creationId xmlns:a16="http://schemas.microsoft.com/office/drawing/2014/main" id="{6ED8D5D8-79D2-E965-082A-4A94F6802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14778" r="20418" b="29798"/>
          <a:stretch>
            <a:fillRect/>
          </a:stretch>
        </p:blipFill>
        <p:spPr bwMode="auto">
          <a:xfrm>
            <a:off x="7440217" y="2151550"/>
            <a:ext cx="58121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5C97618-A951-D566-8B4E-9E1BDC9CFADA}"/>
              </a:ext>
            </a:extLst>
          </p:cNvPr>
          <p:cNvCxnSpPr/>
          <p:nvPr/>
        </p:nvCxnSpPr>
        <p:spPr>
          <a:xfrm>
            <a:off x="1344852" y="2346277"/>
            <a:ext cx="0" cy="33361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879A069B-31AE-3891-C3AB-EE8CBF6B7374}"/>
              </a:ext>
            </a:extLst>
          </p:cNvPr>
          <p:cNvCxnSpPr>
            <a:cxnSpLocks/>
          </p:cNvCxnSpPr>
          <p:nvPr/>
        </p:nvCxnSpPr>
        <p:spPr>
          <a:xfrm flipV="1">
            <a:off x="1343709" y="3950637"/>
            <a:ext cx="324000" cy="806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6" descr="10 Jupyter Notebook Features You Didn't Know they exist | by Mohab A.Karim  | Top Python Libraries | Dec, 2024 | Medium">
            <a:extLst>
              <a:ext uri="{FF2B5EF4-FFF2-40B4-BE49-F238E27FC236}">
                <a16:creationId xmlns:a16="http://schemas.microsoft.com/office/drawing/2014/main" id="{ADF1C68D-DBBF-FE06-14A4-3E81E51A8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-1994" r="17158" b="-7382"/>
          <a:stretch/>
        </p:blipFill>
        <p:spPr bwMode="auto">
          <a:xfrm>
            <a:off x="7337825" y="5081209"/>
            <a:ext cx="684000" cy="54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8">
            <a:extLst>
              <a:ext uri="{FF2B5EF4-FFF2-40B4-BE49-F238E27FC236}">
                <a16:creationId xmlns:a16="http://schemas.microsoft.com/office/drawing/2014/main" id="{D9E3E789-8B67-AD55-281F-293DC51C7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421" y="5645542"/>
            <a:ext cx="468000" cy="5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994AA0C6-D24D-58F1-788D-913F7B914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" t="8222" r="83181" b="7113"/>
          <a:stretch/>
        </p:blipFill>
        <p:spPr bwMode="auto">
          <a:xfrm>
            <a:off x="250051" y="2265851"/>
            <a:ext cx="673253" cy="6344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App">
            <a:extLst>
              <a:ext uri="{FF2B5EF4-FFF2-40B4-BE49-F238E27FC236}">
                <a16:creationId xmlns:a16="http://schemas.microsoft.com/office/drawing/2014/main" id="{29D91D90-0C7E-45AB-65DA-978077C6B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0" r="50141"/>
          <a:stretch/>
        </p:blipFill>
        <p:spPr bwMode="auto">
          <a:xfrm>
            <a:off x="252534" y="3717961"/>
            <a:ext cx="668287" cy="4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Sistema de la Reserva Federal - Wikipedia, la enciclopedia libre">
            <a:extLst>
              <a:ext uri="{FF2B5EF4-FFF2-40B4-BE49-F238E27FC236}">
                <a16:creationId xmlns:a16="http://schemas.microsoft.com/office/drawing/2014/main" id="{52083593-5577-1F16-911B-5296E8DE1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4" y="4972559"/>
            <a:ext cx="587707" cy="5877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0" descr="Potencia tu Análisis de Ventas con SQL: Guía Práctica">
            <a:extLst>
              <a:ext uri="{FF2B5EF4-FFF2-40B4-BE49-F238E27FC236}">
                <a16:creationId xmlns:a16="http://schemas.microsoft.com/office/drawing/2014/main" id="{D4E2AB8E-A2EC-732B-1C71-4E08307B5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9518" r="30731" b="4895"/>
          <a:stretch/>
        </p:blipFill>
        <p:spPr bwMode="auto">
          <a:xfrm>
            <a:off x="5696485" y="3714459"/>
            <a:ext cx="540000" cy="68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C6ED5433-FB3C-3140-550C-39980E14B6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9237" y="1833887"/>
            <a:ext cx="2836923" cy="1440000"/>
          </a:xfrm>
          <a:prstGeom prst="roundRect">
            <a:avLst>
              <a:gd name="adj" fmla="val 3132"/>
            </a:avLst>
          </a:prstGeom>
        </p:spPr>
      </p:pic>
      <p:pic>
        <p:nvPicPr>
          <p:cNvPr id="74" name="Picture 6" descr="Precios de Azure Blob Storage | Microsoft Azure">
            <a:extLst>
              <a:ext uri="{FF2B5EF4-FFF2-40B4-BE49-F238E27FC236}">
                <a16:creationId xmlns:a16="http://schemas.microsoft.com/office/drawing/2014/main" id="{A002CE6F-FFDB-20C8-0AE3-5018094F5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7" r="15627"/>
          <a:stretch>
            <a:fillRect/>
          </a:stretch>
        </p:blipFill>
        <p:spPr bwMode="auto">
          <a:xfrm>
            <a:off x="4039120" y="3790598"/>
            <a:ext cx="612000" cy="4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urso Azure Data Factory - Formadores IT">
            <a:extLst>
              <a:ext uri="{FF2B5EF4-FFF2-40B4-BE49-F238E27FC236}">
                <a16:creationId xmlns:a16="http://schemas.microsoft.com/office/drawing/2014/main" id="{5321ACDA-47D6-9E40-7A17-FE8B74B26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8" t="2367" r="22497" b="5530"/>
          <a:stretch>
            <a:fillRect/>
          </a:stretch>
        </p:blipFill>
        <p:spPr bwMode="auto">
          <a:xfrm>
            <a:off x="4866555" y="3682957"/>
            <a:ext cx="612000" cy="6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2" descr="Microsoft Azure - Wikipedia, la enciclopedia libre">
            <a:extLst>
              <a:ext uri="{FF2B5EF4-FFF2-40B4-BE49-F238E27FC236}">
                <a16:creationId xmlns:a16="http://schemas.microsoft.com/office/drawing/2014/main" id="{AA288167-0262-C920-F8CD-951B1766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65" y="3683981"/>
            <a:ext cx="533311" cy="5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4" descr="Diagrama que muestra una jerarquía de facturación de ejemplo.">
            <a:extLst>
              <a:ext uri="{FF2B5EF4-FFF2-40B4-BE49-F238E27FC236}">
                <a16:creationId xmlns:a16="http://schemas.microsoft.com/office/drawing/2014/main" id="{9EF4172E-F1CC-4BC4-DFBB-A64E3FF88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8" t="57972" r="19375" b="16206"/>
          <a:stretch>
            <a:fillRect/>
          </a:stretch>
        </p:blipFill>
        <p:spPr bwMode="auto">
          <a:xfrm>
            <a:off x="2197995" y="3623289"/>
            <a:ext cx="450225" cy="65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uadroTexto 77">
            <a:extLst>
              <a:ext uri="{FF2B5EF4-FFF2-40B4-BE49-F238E27FC236}">
                <a16:creationId xmlns:a16="http://schemas.microsoft.com/office/drawing/2014/main" id="{BC21143D-67AD-99C8-CE66-3236AF95F0C0}"/>
              </a:ext>
            </a:extLst>
          </p:cNvPr>
          <p:cNvSpPr txBox="1"/>
          <p:nvPr/>
        </p:nvSpPr>
        <p:spPr>
          <a:xfrm>
            <a:off x="1921791" y="4343302"/>
            <a:ext cx="1037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Suscripción </a:t>
            </a:r>
            <a:r>
              <a:rPr lang="es-CO" sz="1050" dirty="0" err="1"/>
              <a:t>partner</a:t>
            </a:r>
            <a:endParaRPr lang="es-CO" sz="1050" dirty="0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1BD6D270-0154-8F61-91E6-43061996A6E4}"/>
              </a:ext>
            </a:extLst>
          </p:cNvPr>
          <p:cNvSpPr/>
          <p:nvPr/>
        </p:nvSpPr>
        <p:spPr>
          <a:xfrm>
            <a:off x="2889037" y="2999887"/>
            <a:ext cx="4220310" cy="1978434"/>
          </a:xfrm>
          <a:prstGeom prst="roundRect">
            <a:avLst>
              <a:gd name="adj" fmla="val 715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 Grupo de recursos </a:t>
            </a:r>
          </a:p>
          <a:p>
            <a:pPr algn="ctr"/>
            <a:r>
              <a:rPr lang="es-CO" sz="1400" dirty="0">
                <a:solidFill>
                  <a:schemeClr val="tx1"/>
                </a:solidFill>
              </a:rPr>
              <a:t>(ingesta, orquestación, almacenamiento, consulta)</a:t>
            </a:r>
          </a:p>
        </p:txBody>
      </p:sp>
      <p:pic>
        <p:nvPicPr>
          <p:cNvPr id="80" name="Picture 16" descr="Diagrama de arquitectura que muestra un usuario que recupera recursos y metadatos de Azure Storage mediante el SDK Azure Storage para .NET.">
            <a:extLst>
              <a:ext uri="{FF2B5EF4-FFF2-40B4-BE49-F238E27FC236}">
                <a16:creationId xmlns:a16="http://schemas.microsoft.com/office/drawing/2014/main" id="{F72C8A92-7333-140F-6FC5-26D68353B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39495" r="31731" b="46402"/>
          <a:stretch>
            <a:fillRect/>
          </a:stretch>
        </p:blipFill>
        <p:spPr bwMode="auto">
          <a:xfrm>
            <a:off x="3172570" y="3781073"/>
            <a:ext cx="663496" cy="55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FD5A02BB-7FE2-7BE1-7E12-CA7E73021AA2}"/>
              </a:ext>
            </a:extLst>
          </p:cNvPr>
          <p:cNvSpPr txBox="1"/>
          <p:nvPr/>
        </p:nvSpPr>
        <p:spPr>
          <a:xfrm>
            <a:off x="2879415" y="4319404"/>
            <a:ext cx="1191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Cuenta almacenamiento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9CAEEB74-2D1D-32B2-6C3C-D97E06857E28}"/>
              </a:ext>
            </a:extLst>
          </p:cNvPr>
          <p:cNvSpPr txBox="1"/>
          <p:nvPr/>
        </p:nvSpPr>
        <p:spPr>
          <a:xfrm>
            <a:off x="3759943" y="4315281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Blob </a:t>
            </a:r>
            <a:r>
              <a:rPr lang="es-CO" sz="1050" dirty="0" err="1"/>
              <a:t>storage</a:t>
            </a:r>
            <a:endParaRPr lang="es-CO" sz="1050" dirty="0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660F935E-D74C-0684-8D24-CCA4F30F948B}"/>
              </a:ext>
            </a:extLst>
          </p:cNvPr>
          <p:cNvSpPr txBox="1"/>
          <p:nvPr/>
        </p:nvSpPr>
        <p:spPr>
          <a:xfrm>
            <a:off x="4591971" y="4333052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Data </a:t>
            </a:r>
            <a:r>
              <a:rPr lang="es-CO" sz="1050" dirty="0" err="1"/>
              <a:t>factory</a:t>
            </a:r>
            <a:endParaRPr lang="es-CO" sz="1050" dirty="0"/>
          </a:p>
        </p:txBody>
      </p:sp>
      <p:pic>
        <p:nvPicPr>
          <p:cNvPr id="84" name="Picture 10" descr="2. Arquitectura de Azure. Entender que hay regiones, zonas de  disponibilidad, la estructura de la organizacion…que es la empresa… y luego  Azure Resource Manager. | Javier">
            <a:extLst>
              <a:ext uri="{FF2B5EF4-FFF2-40B4-BE49-F238E27FC236}">
                <a16:creationId xmlns:a16="http://schemas.microsoft.com/office/drawing/2014/main" id="{A15F5264-B373-403C-AE97-2C1F93F4F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053" r="84542" b="66783"/>
          <a:stretch>
            <a:fillRect/>
          </a:stretch>
        </p:blipFill>
        <p:spPr bwMode="auto">
          <a:xfrm>
            <a:off x="2585954" y="2696329"/>
            <a:ext cx="73188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1AA497B4-634B-F739-B172-BE2B96160FA8}"/>
              </a:ext>
            </a:extLst>
          </p:cNvPr>
          <p:cNvSpPr txBox="1"/>
          <p:nvPr/>
        </p:nvSpPr>
        <p:spPr>
          <a:xfrm>
            <a:off x="5376551" y="4333052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SQL Server</a:t>
            </a: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64D37492-0AE0-55FA-A1D1-344232F1ECB3}"/>
              </a:ext>
            </a:extLst>
          </p:cNvPr>
          <p:cNvSpPr/>
          <p:nvPr/>
        </p:nvSpPr>
        <p:spPr>
          <a:xfrm>
            <a:off x="7331821" y="1276632"/>
            <a:ext cx="3909287" cy="2160000"/>
          </a:xfrm>
          <a:prstGeom prst="roundRect">
            <a:avLst>
              <a:gd name="adj" fmla="val 715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Visualización y </a:t>
            </a:r>
            <a:r>
              <a:rPr lang="es-CO" sz="1400" dirty="0" err="1">
                <a:solidFill>
                  <a:schemeClr val="tx1"/>
                </a:solidFill>
              </a:rPr>
              <a:t>business</a:t>
            </a:r>
            <a:r>
              <a:rPr lang="es-CO" sz="1400" dirty="0">
                <a:solidFill>
                  <a:schemeClr val="tx1"/>
                </a:solidFill>
              </a:rPr>
              <a:t> </a:t>
            </a:r>
            <a:r>
              <a:rPr lang="es-CO" sz="1400" dirty="0" err="1">
                <a:solidFill>
                  <a:schemeClr val="tx1"/>
                </a:solidFill>
              </a:rPr>
              <a:t>intelligence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ABD37E15-BA66-6467-8786-01B9756884D4}"/>
              </a:ext>
            </a:extLst>
          </p:cNvPr>
          <p:cNvSpPr txBox="1"/>
          <p:nvPr/>
        </p:nvSpPr>
        <p:spPr>
          <a:xfrm>
            <a:off x="7139995" y="2673898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Power BI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B7F94DB7-43C4-A102-B605-B62C33CC3D87}"/>
              </a:ext>
            </a:extLst>
          </p:cNvPr>
          <p:cNvSpPr txBox="1"/>
          <p:nvPr/>
        </p:nvSpPr>
        <p:spPr>
          <a:xfrm>
            <a:off x="8614375" y="1638969"/>
            <a:ext cx="19066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Tablero del valor bancario</a:t>
            </a:r>
          </a:p>
        </p:txBody>
      </p:sp>
      <p:pic>
        <p:nvPicPr>
          <p:cNvPr id="89" name="Picture 18" descr="Precios de registro de contenedor | Microsoft Azure">
            <a:extLst>
              <a:ext uri="{FF2B5EF4-FFF2-40B4-BE49-F238E27FC236}">
                <a16:creationId xmlns:a16="http://schemas.microsoft.com/office/drawing/2014/main" id="{C6D54E1F-CACE-12F7-8820-3D72A05C9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r="17873"/>
          <a:stretch>
            <a:fillRect/>
          </a:stretch>
        </p:blipFill>
        <p:spPr bwMode="auto">
          <a:xfrm>
            <a:off x="9397489" y="5266412"/>
            <a:ext cx="576000" cy="4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Conector: angular 89">
            <a:extLst>
              <a:ext uri="{FF2B5EF4-FFF2-40B4-BE49-F238E27FC236}">
                <a16:creationId xmlns:a16="http://schemas.microsoft.com/office/drawing/2014/main" id="{C1E225CC-8059-5EFB-D924-789522F16F52}"/>
              </a:ext>
            </a:extLst>
          </p:cNvPr>
          <p:cNvCxnSpPr>
            <a:cxnSpLocks/>
            <a:stCxn id="79" idx="0"/>
            <a:endCxn id="86" idx="1"/>
          </p:cNvCxnSpPr>
          <p:nvPr/>
        </p:nvCxnSpPr>
        <p:spPr>
          <a:xfrm rot="5400000" flipH="1" flipV="1">
            <a:off x="5843879" y="1511946"/>
            <a:ext cx="643255" cy="2332629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05DFCE9E-2EAF-2866-E15A-5F9F9A1F9F83}"/>
              </a:ext>
            </a:extLst>
          </p:cNvPr>
          <p:cNvCxnSpPr>
            <a:cxnSpLocks/>
            <a:stCxn id="79" idx="2"/>
            <a:endCxn id="63" idx="1"/>
          </p:cNvCxnSpPr>
          <p:nvPr/>
        </p:nvCxnSpPr>
        <p:spPr>
          <a:xfrm rot="16200000" flipH="1">
            <a:off x="5888941" y="4088571"/>
            <a:ext cx="553133" cy="2332631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5B0167A2-5204-EBFA-3F6C-B3DFDF1DE6C9}"/>
              </a:ext>
            </a:extLst>
          </p:cNvPr>
          <p:cNvSpPr txBox="1"/>
          <p:nvPr/>
        </p:nvSpPr>
        <p:spPr>
          <a:xfrm>
            <a:off x="7139995" y="6065813"/>
            <a:ext cx="1191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Python/</a:t>
            </a:r>
          </a:p>
          <a:p>
            <a:pPr algn="ctr"/>
            <a:r>
              <a:rPr lang="es-CO" sz="1050" dirty="0" err="1"/>
              <a:t>Jupyter</a:t>
            </a:r>
            <a:endParaRPr lang="es-CO" sz="1050" dirty="0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A416D2B7-BB48-78A5-B1C1-9B46D0D94F26}"/>
              </a:ext>
            </a:extLst>
          </p:cNvPr>
          <p:cNvSpPr txBox="1"/>
          <p:nvPr/>
        </p:nvSpPr>
        <p:spPr>
          <a:xfrm>
            <a:off x="9147507" y="5745917"/>
            <a:ext cx="11918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Registro </a:t>
            </a:r>
          </a:p>
          <a:p>
            <a:pPr algn="ctr"/>
            <a:r>
              <a:rPr lang="es-CO" sz="1050" dirty="0"/>
              <a:t>de </a:t>
            </a:r>
          </a:p>
          <a:p>
            <a:pPr algn="ctr"/>
            <a:r>
              <a:rPr lang="es-CO" sz="1050" dirty="0"/>
              <a:t>contenedor</a:t>
            </a:r>
          </a:p>
        </p:txBody>
      </p:sp>
      <p:pic>
        <p:nvPicPr>
          <p:cNvPr id="94" name="Picture 20" descr="Docker Hub: Centralized management of Docker images">
            <a:extLst>
              <a:ext uri="{FF2B5EF4-FFF2-40B4-BE49-F238E27FC236}">
                <a16:creationId xmlns:a16="http://schemas.microsoft.com/office/drawing/2014/main" id="{E3CFEFBE-D36F-ECC3-6835-4D5FA404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718" y="519186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4D9A1D42-9733-5CA5-0834-C47DAFAE7321}"/>
              </a:ext>
            </a:extLst>
          </p:cNvPr>
          <p:cNvSpPr txBox="1"/>
          <p:nvPr/>
        </p:nvSpPr>
        <p:spPr>
          <a:xfrm>
            <a:off x="8373065" y="5753492"/>
            <a:ext cx="11918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Docker</a:t>
            </a:r>
          </a:p>
          <a:p>
            <a:pPr algn="ctr"/>
            <a:r>
              <a:rPr lang="es-CO" sz="1050" dirty="0"/>
              <a:t>(contenedores)</a:t>
            </a:r>
          </a:p>
        </p:txBody>
      </p:sp>
      <p:pic>
        <p:nvPicPr>
          <p:cNvPr id="96" name="Picture 22" descr="Html - Free files and folders icons">
            <a:extLst>
              <a:ext uri="{FF2B5EF4-FFF2-40B4-BE49-F238E27FC236}">
                <a16:creationId xmlns:a16="http://schemas.microsoft.com/office/drawing/2014/main" id="{0C751BD3-B928-0803-51DD-82CBC48AA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519" y="526287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CuadroTexto 96">
            <a:extLst>
              <a:ext uri="{FF2B5EF4-FFF2-40B4-BE49-F238E27FC236}">
                <a16:creationId xmlns:a16="http://schemas.microsoft.com/office/drawing/2014/main" id="{1B2A59E0-CCF9-2A95-366B-B2CDAAD1A260}"/>
              </a:ext>
            </a:extLst>
          </p:cNvPr>
          <p:cNvSpPr txBox="1"/>
          <p:nvPr/>
        </p:nvSpPr>
        <p:spPr>
          <a:xfrm>
            <a:off x="10076330" y="5728866"/>
            <a:ext cx="588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 err="1"/>
              <a:t>Html</a:t>
            </a:r>
            <a:r>
              <a:rPr lang="es-CO" sz="1050" dirty="0"/>
              <a:t> y </a:t>
            </a:r>
          </a:p>
          <a:p>
            <a:pPr algn="ctr"/>
            <a:r>
              <a:rPr lang="es-CO" sz="1050" dirty="0" err="1"/>
              <a:t>flask</a:t>
            </a:r>
            <a:endParaRPr lang="es-CO" sz="1050" dirty="0"/>
          </a:p>
        </p:txBody>
      </p:sp>
      <p:pic>
        <p:nvPicPr>
          <p:cNvPr id="98" name="Picture 26" descr="Íconos de celular | Canva">
            <a:extLst>
              <a:ext uri="{FF2B5EF4-FFF2-40B4-BE49-F238E27FC236}">
                <a16:creationId xmlns:a16="http://schemas.microsoft.com/office/drawing/2014/main" id="{12253823-FB47-404D-1962-C5FDABFB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608" y="3433545"/>
            <a:ext cx="609288" cy="9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5FE410E1-E494-C794-F2B6-6D6C701B4AE0}"/>
              </a:ext>
            </a:extLst>
          </p:cNvPr>
          <p:cNvCxnSpPr>
            <a:cxnSpLocks/>
            <a:stCxn id="86" idx="3"/>
            <a:endCxn id="98" idx="0"/>
          </p:cNvCxnSpPr>
          <p:nvPr/>
        </p:nvCxnSpPr>
        <p:spPr>
          <a:xfrm>
            <a:off x="11241108" y="2356632"/>
            <a:ext cx="443144" cy="1076913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: angular 99">
            <a:extLst>
              <a:ext uri="{FF2B5EF4-FFF2-40B4-BE49-F238E27FC236}">
                <a16:creationId xmlns:a16="http://schemas.microsoft.com/office/drawing/2014/main" id="{3AAE17F4-027C-7135-EE2D-B08A452A5FED}"/>
              </a:ext>
            </a:extLst>
          </p:cNvPr>
          <p:cNvCxnSpPr>
            <a:cxnSpLocks/>
            <a:stCxn id="63" idx="3"/>
            <a:endCxn id="98" idx="2"/>
          </p:cNvCxnSpPr>
          <p:nvPr/>
        </p:nvCxnSpPr>
        <p:spPr>
          <a:xfrm flipV="1">
            <a:off x="11241115" y="4393429"/>
            <a:ext cx="443137" cy="1138025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30" descr="Azure – App Services – Introducción – RAGASYS SISTEMAS">
            <a:extLst>
              <a:ext uri="{FF2B5EF4-FFF2-40B4-BE49-F238E27FC236}">
                <a16:creationId xmlns:a16="http://schemas.microsoft.com/office/drawing/2014/main" id="{69B1755C-C06A-8F2A-267A-A26A6485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785" y="5612416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Precios : Key Vault | Microsoft Azure">
            <a:extLst>
              <a:ext uri="{FF2B5EF4-FFF2-40B4-BE49-F238E27FC236}">
                <a16:creationId xmlns:a16="http://schemas.microsoft.com/office/drawing/2014/main" id="{39CA3637-8C40-6FF7-B03E-9942994C3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r="22145"/>
          <a:stretch>
            <a:fillRect/>
          </a:stretch>
        </p:blipFill>
        <p:spPr bwMode="auto">
          <a:xfrm>
            <a:off x="6406004" y="3806440"/>
            <a:ext cx="579528" cy="5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uadroTexto 103">
            <a:extLst>
              <a:ext uri="{FF2B5EF4-FFF2-40B4-BE49-F238E27FC236}">
                <a16:creationId xmlns:a16="http://schemas.microsoft.com/office/drawing/2014/main" id="{1CF98062-2E0F-1216-E0F0-51CEAF0D9834}"/>
              </a:ext>
            </a:extLst>
          </p:cNvPr>
          <p:cNvSpPr txBox="1"/>
          <p:nvPr/>
        </p:nvSpPr>
        <p:spPr>
          <a:xfrm>
            <a:off x="6120921" y="4333051"/>
            <a:ext cx="1191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Key </a:t>
            </a:r>
            <a:r>
              <a:rPr lang="es-CO" sz="1050" dirty="0" err="1"/>
              <a:t>Vault</a:t>
            </a:r>
            <a:endParaRPr lang="es-CO" sz="1050" dirty="0"/>
          </a:p>
        </p:txBody>
      </p:sp>
      <p:pic>
        <p:nvPicPr>
          <p:cNvPr id="105" name="Picture 4" descr="Visual Studio Code - Wikipedia">
            <a:extLst>
              <a:ext uri="{FF2B5EF4-FFF2-40B4-BE49-F238E27FC236}">
                <a16:creationId xmlns:a16="http://schemas.microsoft.com/office/drawing/2014/main" id="{9A768C84-3469-ECF6-2099-4D223118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265" y="5283603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CuadroTexto 105">
            <a:extLst>
              <a:ext uri="{FF2B5EF4-FFF2-40B4-BE49-F238E27FC236}">
                <a16:creationId xmlns:a16="http://schemas.microsoft.com/office/drawing/2014/main" id="{4D6A3CFC-CEE9-C1FB-C6EE-CF1692FE33E7}"/>
              </a:ext>
            </a:extLst>
          </p:cNvPr>
          <p:cNvSpPr txBox="1"/>
          <p:nvPr/>
        </p:nvSpPr>
        <p:spPr>
          <a:xfrm>
            <a:off x="7971910" y="5728866"/>
            <a:ext cx="609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Visual </a:t>
            </a:r>
            <a:r>
              <a:rPr lang="es-CO" sz="1050" dirty="0" err="1"/>
              <a:t>studio</a:t>
            </a:r>
            <a:r>
              <a:rPr lang="es-CO" sz="1050" dirty="0"/>
              <a:t> </a:t>
            </a:r>
            <a:r>
              <a:rPr lang="es-CO" sz="1050" dirty="0" err="1"/>
              <a:t>code</a:t>
            </a:r>
            <a:endParaRPr lang="es-CO" sz="1050" dirty="0"/>
          </a:p>
        </p:txBody>
      </p:sp>
      <p:pic>
        <p:nvPicPr>
          <p:cNvPr id="107" name="Picture 10" descr="2. Arquitectura de Azure. Entender que hay regiones, zonas de  disponibilidad, la estructura de la organizacion…que es la empresa… y luego  Azure Resource Manager. | Javier">
            <a:extLst>
              <a:ext uri="{FF2B5EF4-FFF2-40B4-BE49-F238E27FC236}">
                <a16:creationId xmlns:a16="http://schemas.microsoft.com/office/drawing/2014/main" id="{59D9C1CA-6B16-4AED-FF67-443DBD9EC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053" r="84542" b="66783"/>
          <a:stretch>
            <a:fillRect/>
          </a:stretch>
        </p:blipFill>
        <p:spPr bwMode="auto">
          <a:xfrm>
            <a:off x="6988017" y="4226967"/>
            <a:ext cx="73188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Azure Functions">
            <a:extLst>
              <a:ext uri="{FF2B5EF4-FFF2-40B4-BE49-F238E27FC236}">
                <a16:creationId xmlns:a16="http://schemas.microsoft.com/office/drawing/2014/main" id="{7B3EAA18-560C-1D22-ABC5-1C975F03E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8875" r="10362" b="22755"/>
          <a:stretch>
            <a:fillRect/>
          </a:stretch>
        </p:blipFill>
        <p:spPr bwMode="auto">
          <a:xfrm>
            <a:off x="10611635" y="4746690"/>
            <a:ext cx="596060" cy="45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9904E589-88B7-47B6-24B3-0558F6A41DDD}"/>
              </a:ext>
            </a:extLst>
          </p:cNvPr>
          <p:cNvSpPr txBox="1"/>
          <p:nvPr/>
        </p:nvSpPr>
        <p:spPr>
          <a:xfrm>
            <a:off x="10560313" y="6022247"/>
            <a:ext cx="7473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Azure</a:t>
            </a:r>
          </a:p>
          <a:p>
            <a:pPr algn="ctr"/>
            <a:r>
              <a:rPr lang="es-CO" sz="1050" dirty="0"/>
              <a:t>App</a:t>
            </a:r>
          </a:p>
          <a:p>
            <a:pPr algn="ctr"/>
            <a:r>
              <a:rPr lang="es-CO" sz="1050" dirty="0" err="1"/>
              <a:t>Service</a:t>
            </a:r>
            <a:endParaRPr lang="es-CO" sz="1050" dirty="0"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B1D0EB0-0E31-9B46-3F0B-22A9B4453C52}"/>
              </a:ext>
            </a:extLst>
          </p:cNvPr>
          <p:cNvSpPr txBox="1"/>
          <p:nvPr/>
        </p:nvSpPr>
        <p:spPr>
          <a:xfrm>
            <a:off x="10474362" y="5175444"/>
            <a:ext cx="8706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/>
              <a:t>Azure</a:t>
            </a:r>
          </a:p>
          <a:p>
            <a:pPr algn="ctr"/>
            <a:r>
              <a:rPr lang="es-CO" sz="1050" dirty="0" err="1"/>
              <a:t>Functions</a:t>
            </a:r>
            <a:endParaRPr lang="es-CO" sz="1050" dirty="0"/>
          </a:p>
        </p:txBody>
      </p:sp>
      <p:sp>
        <p:nvSpPr>
          <p:cNvPr id="112" name="Título 1054">
            <a:extLst>
              <a:ext uri="{FF2B5EF4-FFF2-40B4-BE49-F238E27FC236}">
                <a16:creationId xmlns:a16="http://schemas.microsoft.com/office/drawing/2014/main" id="{BD671C2B-5CB8-921A-BB24-A9D217F57C80}"/>
              </a:ext>
            </a:extLst>
          </p:cNvPr>
          <p:cNvSpPr txBox="1">
            <a:spLocks/>
          </p:cNvSpPr>
          <p:nvPr/>
        </p:nvSpPr>
        <p:spPr>
          <a:xfrm>
            <a:off x="192505" y="162644"/>
            <a:ext cx="11823032" cy="79569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2294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400" b="0" dirty="0"/>
              <a:t>La arquitectura Microsoft propuesta, consiste en crear una BD en SQL Server, para su posterior explotación en modelos de BI (</a:t>
            </a:r>
            <a:r>
              <a:rPr lang="es-CO" sz="2400" b="0" dirty="0" err="1"/>
              <a:t>business</a:t>
            </a:r>
            <a:r>
              <a:rPr lang="es-CO" sz="2400" b="0" dirty="0"/>
              <a:t> </a:t>
            </a:r>
            <a:r>
              <a:rPr lang="es-CO" sz="2400" b="0" dirty="0" err="1"/>
              <a:t>intelligence</a:t>
            </a:r>
            <a:r>
              <a:rPr lang="es-CO" sz="2400" b="0" dirty="0"/>
              <a:t>), ciencia de datos, e IA.</a:t>
            </a:r>
          </a:p>
        </p:txBody>
      </p:sp>
    </p:spTree>
    <p:extLst>
      <p:ext uri="{BB962C8B-B14F-4D97-AF65-F5344CB8AC3E}">
        <p14:creationId xmlns:p14="http://schemas.microsoft.com/office/powerpoint/2010/main" val="410235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C632-7522-EAAD-8EAA-40BD8EAAEF78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Pregunta…</a:t>
            </a:r>
            <a:endParaRPr lang="en-ID" sz="2800" dirty="0">
              <a:solidFill>
                <a:srgbClr val="322944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0C5AA26-483A-CD71-F03C-5595071AFF19}"/>
              </a:ext>
            </a:extLst>
          </p:cNvPr>
          <p:cNvSpPr/>
          <p:nvPr/>
        </p:nvSpPr>
        <p:spPr>
          <a:xfrm>
            <a:off x="650327" y="1116041"/>
            <a:ext cx="10891345" cy="4320000"/>
          </a:xfrm>
          <a:prstGeom prst="roundRect">
            <a:avLst>
              <a:gd name="adj" fmla="val 4404"/>
            </a:avLst>
          </a:prstGeom>
          <a:solidFill>
            <a:srgbClr val="3229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¿Cuánto USD te gastas en una salida un fin de semana?</a:t>
            </a:r>
          </a:p>
        </p:txBody>
      </p:sp>
    </p:spTree>
    <p:extLst>
      <p:ext uri="{BB962C8B-B14F-4D97-AF65-F5344CB8AC3E}">
        <p14:creationId xmlns:p14="http://schemas.microsoft.com/office/powerpoint/2010/main" val="146752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95CBE68B-8255-F1E2-F1F2-C2E555363CC2}"/>
              </a:ext>
            </a:extLst>
          </p:cNvPr>
          <p:cNvGrpSpPr/>
          <p:nvPr/>
        </p:nvGrpSpPr>
        <p:grpSpPr>
          <a:xfrm>
            <a:off x="574044" y="2720441"/>
            <a:ext cx="3240000" cy="1260000"/>
            <a:chOff x="488448" y="1211102"/>
            <a:chExt cx="3240000" cy="12600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12920A9-90BF-80B2-6073-E0AE08E96245}"/>
                </a:ext>
              </a:extLst>
            </p:cNvPr>
            <p:cNvSpPr/>
            <p:nvPr/>
          </p:nvSpPr>
          <p:spPr>
            <a:xfrm>
              <a:off x="488448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 descr="Dibujo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28D981B0-DD6F-BE07-EF88-937C60192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5" y="1560949"/>
              <a:ext cx="2975966" cy="560306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BB2B145-A043-9390-0F28-7729E7ADC2CA}"/>
              </a:ext>
            </a:extLst>
          </p:cNvPr>
          <p:cNvGrpSpPr/>
          <p:nvPr/>
        </p:nvGrpSpPr>
        <p:grpSpPr>
          <a:xfrm>
            <a:off x="8319091" y="2692430"/>
            <a:ext cx="3240000" cy="1260000"/>
            <a:chOff x="8358859" y="4276368"/>
            <a:chExt cx="3240000" cy="1260000"/>
          </a:xfrm>
        </p:grpSpPr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1DF57C8C-3E7A-854B-AA0F-A76CD5291157}"/>
                </a:ext>
              </a:extLst>
            </p:cNvPr>
            <p:cNvSpPr/>
            <p:nvPr/>
          </p:nvSpPr>
          <p:spPr>
            <a:xfrm>
              <a:off x="8358859" y="4276368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chemeClr val="bg1"/>
            </a:solidFill>
            <a:ln>
              <a:solidFill>
                <a:srgbClr val="9533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37B70E52-FEF9-20E5-DE32-221429DE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8" b="26632"/>
            <a:stretch/>
          </p:blipFill>
          <p:spPr>
            <a:xfrm>
              <a:off x="8516089" y="4432848"/>
              <a:ext cx="2925541" cy="947040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4A8A0A3-E90F-C8F9-C3B3-CEACCBDA2AD7}"/>
              </a:ext>
            </a:extLst>
          </p:cNvPr>
          <p:cNvGrpSpPr/>
          <p:nvPr/>
        </p:nvGrpSpPr>
        <p:grpSpPr>
          <a:xfrm>
            <a:off x="4446567" y="2692430"/>
            <a:ext cx="3240000" cy="1260000"/>
            <a:chOff x="4453247" y="1211102"/>
            <a:chExt cx="3240000" cy="1260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1CF9013-F79E-BE1F-A492-FE3C324A11FD}"/>
                </a:ext>
              </a:extLst>
            </p:cNvPr>
            <p:cNvSpPr/>
            <p:nvPr/>
          </p:nvSpPr>
          <p:spPr>
            <a:xfrm>
              <a:off x="4453247" y="1211102"/>
              <a:ext cx="3240000" cy="1260000"/>
            </a:xfrm>
            <a:prstGeom prst="roundRect">
              <a:avLst>
                <a:gd name="adj" fmla="val 10091"/>
              </a:avLst>
            </a:prstGeom>
            <a:solidFill>
              <a:srgbClr val="5C5C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3" name="Imagen 2" descr="Imagen que contiene Interfaz de usuario gráfica&#10;&#10;El contenido generado por IA puede ser incorrecto.">
              <a:extLst>
                <a:ext uri="{FF2B5EF4-FFF2-40B4-BE49-F238E27FC236}">
                  <a16:creationId xmlns:a16="http://schemas.microsoft.com/office/drawing/2014/main" id="{8431ED0F-56E8-0AE8-08D7-97D27FC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85" b="21260"/>
            <a:stretch>
              <a:fillRect/>
            </a:stretch>
          </p:blipFill>
          <p:spPr>
            <a:xfrm>
              <a:off x="4647053" y="1294423"/>
              <a:ext cx="2857500" cy="1020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D5A0-7BF1-8857-D3F6-17DCF0CD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90AA-A25D-7375-13E9-445C07E80AB4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Pregunta…</a:t>
            </a:r>
            <a:endParaRPr lang="en-ID" sz="2800" dirty="0">
              <a:solidFill>
                <a:srgbClr val="322944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1FBAB64-86CB-0875-371B-0BC0FD665FE8}"/>
              </a:ext>
            </a:extLst>
          </p:cNvPr>
          <p:cNvSpPr/>
          <p:nvPr/>
        </p:nvSpPr>
        <p:spPr>
          <a:xfrm>
            <a:off x="650327" y="1116041"/>
            <a:ext cx="10891345" cy="4320000"/>
          </a:xfrm>
          <a:prstGeom prst="roundRect">
            <a:avLst>
              <a:gd name="adj" fmla="val 4404"/>
            </a:avLst>
          </a:prstGeom>
          <a:solidFill>
            <a:srgbClr val="3229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¿Cuántos USD te gastas en salidas en el mes?</a:t>
            </a:r>
          </a:p>
        </p:txBody>
      </p:sp>
    </p:spTree>
    <p:extLst>
      <p:ext uri="{BB962C8B-B14F-4D97-AF65-F5344CB8AC3E}">
        <p14:creationId xmlns:p14="http://schemas.microsoft.com/office/powerpoint/2010/main" val="51626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9DDB-C648-36D2-7062-1B8391E7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630D-8091-6E36-332B-5C7F6D2A9741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Pregunta…</a:t>
            </a:r>
            <a:endParaRPr lang="en-ID" sz="2800" dirty="0">
              <a:solidFill>
                <a:srgbClr val="322944"/>
              </a:solidFill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35DE468-BE11-76A1-19D8-F1E7C9D02FE2}"/>
              </a:ext>
            </a:extLst>
          </p:cNvPr>
          <p:cNvSpPr/>
          <p:nvPr/>
        </p:nvSpPr>
        <p:spPr>
          <a:xfrm>
            <a:off x="650327" y="1116041"/>
            <a:ext cx="10891345" cy="4320000"/>
          </a:xfrm>
          <a:prstGeom prst="roundRect">
            <a:avLst>
              <a:gd name="adj" fmla="val 4404"/>
            </a:avLst>
          </a:prstGeom>
          <a:solidFill>
            <a:srgbClr val="3229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¿Cuánto crees que cuesta toda la arquitectura expuesta?</a:t>
            </a:r>
          </a:p>
        </p:txBody>
      </p:sp>
    </p:spTree>
    <p:extLst>
      <p:ext uri="{BB962C8B-B14F-4D97-AF65-F5344CB8AC3E}">
        <p14:creationId xmlns:p14="http://schemas.microsoft.com/office/powerpoint/2010/main" val="52039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3CCB7-C75D-250D-F3CA-06543BEB8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FE372-1F0F-2208-A800-B7393704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BI | Visualizaciones: Tablero del Valor Bancario (analítica descriptiva y diagnóstica)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642E0C-A44D-EACA-761B-A5AE050FF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587392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ódigo QR&#10;&#10;El contenido generado por IA puede ser incorrecto.">
            <a:extLst>
              <a:ext uri="{FF2B5EF4-FFF2-40B4-BE49-F238E27FC236}">
                <a16:creationId xmlns:a16="http://schemas.microsoft.com/office/drawing/2014/main" id="{55C7E2F7-DE2E-6501-7CF7-1A5D4C65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96" y="1086114"/>
            <a:ext cx="4820962" cy="48209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0A6F7F-AC1B-B83F-49D9-B649A1BDFE51}"/>
              </a:ext>
            </a:extLst>
          </p:cNvPr>
          <p:cNvSpPr txBox="1"/>
          <p:nvPr/>
        </p:nvSpPr>
        <p:spPr>
          <a:xfrm>
            <a:off x="566662" y="17630"/>
            <a:ext cx="11136354" cy="1232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rgbClr val="322944"/>
                </a:solidFill>
              </a:rPr>
              <a:t>Tablero del valor bancario</a:t>
            </a:r>
          </a:p>
          <a:p>
            <a:r>
              <a:rPr lang="es-CO" sz="2400" dirty="0">
                <a:solidFill>
                  <a:srgbClr val="322944"/>
                </a:solidFill>
              </a:rPr>
              <a:t>¡un regalo para la comunidad!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9520D58-68ED-93B7-86AF-BA163521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52" y="999505"/>
            <a:ext cx="5157874" cy="51578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CEE76F-D794-229F-25F1-8139D5525D04}"/>
              </a:ext>
            </a:extLst>
          </p:cNvPr>
          <p:cNvSpPr txBox="1"/>
          <p:nvPr/>
        </p:nvSpPr>
        <p:spPr>
          <a:xfrm>
            <a:off x="7214130" y="5599299"/>
            <a:ext cx="3795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https://www.finanzasvlr.com/taller-finanzas-personales</a:t>
            </a:r>
          </a:p>
        </p:txBody>
      </p:sp>
    </p:spTree>
    <p:extLst>
      <p:ext uri="{BB962C8B-B14F-4D97-AF65-F5344CB8AC3E}">
        <p14:creationId xmlns:p14="http://schemas.microsoft.com/office/powerpoint/2010/main" val="139802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F3AAF-B924-DEF1-54F7-0EB37D43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E76E1E-C805-5C16-4AAB-4A9BAD770D08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Pregunta…</a:t>
            </a:r>
            <a:endParaRPr lang="en-ID" sz="2800" dirty="0">
              <a:solidFill>
                <a:srgbClr val="322944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9EA34C3-37F7-3437-4F2D-37864C68EE5A}"/>
              </a:ext>
            </a:extLst>
          </p:cNvPr>
          <p:cNvSpPr/>
          <p:nvPr/>
        </p:nvSpPr>
        <p:spPr>
          <a:xfrm>
            <a:off x="650327" y="1116041"/>
            <a:ext cx="10891345" cy="4320000"/>
          </a:xfrm>
          <a:prstGeom prst="roundRect">
            <a:avLst>
              <a:gd name="adj" fmla="val 4404"/>
            </a:avLst>
          </a:prstGeom>
          <a:solidFill>
            <a:srgbClr val="3229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Quiz TINGO TANGO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Basados en la vista “Indicadores” del Tablero del Valor Bancario, ¿en qué período se encuentra el rango de fechas con </a:t>
            </a:r>
            <a:r>
              <a:rPr lang="es-CO" sz="2400"/>
              <a:t>las tasas más baratas?</a:t>
            </a:r>
            <a:endParaRPr lang="es-CO" sz="2400" dirty="0"/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¿Cuánto costaba un crédito de consumo en ese entonces?</a:t>
            </a:r>
          </a:p>
        </p:txBody>
      </p:sp>
    </p:spTree>
    <p:extLst>
      <p:ext uri="{BB962C8B-B14F-4D97-AF65-F5344CB8AC3E}">
        <p14:creationId xmlns:p14="http://schemas.microsoft.com/office/powerpoint/2010/main" val="75309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BF371-8EF6-00E4-5659-7209C629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F7F80-7D50-9478-6837-EE41C022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Ciencia de datos (parte 1): pronósticos tasas de créditos (analítica predictiva).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76211E-35F1-5473-FB44-4E7E90B3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506797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E2A87-A9B9-32DF-2DAF-C50AB851A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BC03D4-743A-D5F6-586B-8F06C06DBB15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App pronósticos tasas de colocación - SIVIYA</a:t>
            </a:r>
            <a:endParaRPr lang="en-ID" sz="2800" dirty="0">
              <a:solidFill>
                <a:srgbClr val="322944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1B6448-4FC2-1A66-4FF8-DAF00D31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54" y="1403014"/>
            <a:ext cx="4448796" cy="4067743"/>
          </a:xfrm>
          <a:prstGeom prst="rect">
            <a:avLst/>
          </a:prstGeom>
        </p:spPr>
      </p:pic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41BDA09-F009-3AE8-1D90-6A8DBEF0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8" b="30702"/>
          <a:stretch/>
        </p:blipFill>
        <p:spPr>
          <a:xfrm>
            <a:off x="5091947" y="139363"/>
            <a:ext cx="2104617" cy="720000"/>
          </a:xfrm>
          <a:prstGeom prst="rect">
            <a:avLst/>
          </a:prstGeom>
        </p:spPr>
      </p:pic>
      <p:pic>
        <p:nvPicPr>
          <p:cNvPr id="9" name="Imagen 8" descr="Código QR&#10;&#10;El contenido generado por IA puede ser incorrecto.">
            <a:extLst>
              <a:ext uri="{FF2B5EF4-FFF2-40B4-BE49-F238E27FC236}">
                <a16:creationId xmlns:a16="http://schemas.microsoft.com/office/drawing/2014/main" id="{2CF9EA98-67DA-00DB-A904-4E9F2B3C0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48" y="1434546"/>
            <a:ext cx="3807012" cy="380701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941F60B-3F5C-E7B2-6CAB-9294EE60CDB7}"/>
              </a:ext>
            </a:extLst>
          </p:cNvPr>
          <p:cNvSpPr txBox="1"/>
          <p:nvPr/>
        </p:nvSpPr>
        <p:spPr>
          <a:xfrm>
            <a:off x="6809105" y="5027866"/>
            <a:ext cx="456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https://www.finanzasvlr.com/taller-finanzas-personales</a:t>
            </a:r>
          </a:p>
        </p:txBody>
      </p:sp>
    </p:spTree>
    <p:extLst>
      <p:ext uri="{BB962C8B-B14F-4D97-AF65-F5344CB8AC3E}">
        <p14:creationId xmlns:p14="http://schemas.microsoft.com/office/powerpoint/2010/main" val="226306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1D9C-927D-3CD5-5D9C-F09EF4B8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58916-4800-9DF9-7C47-9E7E9E6C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Ciencia de datos (parte 2): simulador de crédito (analítica prescriptiva).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BA2E5-1872-6752-9B58-69D32AC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248279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7B24-DF14-E696-02F3-BD38E43EB6DD}"/>
              </a:ext>
            </a:extLst>
          </p:cNvPr>
          <p:cNvSpPr txBox="1">
            <a:spLocks/>
          </p:cNvSpPr>
          <p:nvPr/>
        </p:nvSpPr>
        <p:spPr>
          <a:xfrm>
            <a:off x="133088" y="157651"/>
            <a:ext cx="12058912" cy="59208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Simulador de crédito</a:t>
            </a:r>
            <a:endParaRPr lang="en-ID" sz="2800" dirty="0">
              <a:solidFill>
                <a:srgbClr val="322944"/>
              </a:solidFill>
            </a:endParaRPr>
          </a:p>
        </p:txBody>
      </p:sp>
      <p:pic>
        <p:nvPicPr>
          <p:cNvPr id="5" name="Imagen 4" descr="Código QR&#10;&#10;El contenido generado por IA puede ser incorrecto.">
            <a:extLst>
              <a:ext uri="{FF2B5EF4-FFF2-40B4-BE49-F238E27FC236}">
                <a16:creationId xmlns:a16="http://schemas.microsoft.com/office/drawing/2014/main" id="{06F9404F-86B8-7EDF-3514-732F44BD5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48" y="1434546"/>
            <a:ext cx="3807012" cy="38070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B918E1-2F28-FA0A-3846-E557304FFBD3}"/>
              </a:ext>
            </a:extLst>
          </p:cNvPr>
          <p:cNvSpPr txBox="1"/>
          <p:nvPr/>
        </p:nvSpPr>
        <p:spPr>
          <a:xfrm>
            <a:off x="6809105" y="5027866"/>
            <a:ext cx="456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https://www.finanzasvlr.com/taller-finanzas-personales</a:t>
            </a:r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8FEAF8D-851D-6E98-D255-0984F5D5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053" y="749738"/>
            <a:ext cx="3050365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2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53A3-B75D-879B-778A-5CEE7C93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3E37D8-DA8D-900F-91D0-748E5BF7D0BF}"/>
              </a:ext>
            </a:extLst>
          </p:cNvPr>
          <p:cNvSpPr txBox="1">
            <a:spLocks/>
          </p:cNvSpPr>
          <p:nvPr/>
        </p:nvSpPr>
        <p:spPr>
          <a:xfrm>
            <a:off x="1182000" y="1576251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322944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3"/>
            <a:extLst>
              <a:ext uri="{FF2B5EF4-FFF2-40B4-BE49-F238E27FC236}">
                <a16:creationId xmlns:a16="http://schemas.microsoft.com/office/drawing/2014/main" id="{DAAFCC3D-26DF-A988-0F23-BE784822845C}"/>
              </a:ext>
            </a:extLst>
          </p:cNvPr>
          <p:cNvSpPr txBox="1"/>
          <p:nvPr/>
        </p:nvSpPr>
        <p:spPr>
          <a:xfrm>
            <a:off x="507123" y="5600319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32294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https://www.powerplatformbootcamp.com/2026/location-detail/?id=204afdc1-9ec1-f011-aa43-000d3af39bfd&amp;city=Cali</a:t>
            </a:r>
            <a:endParaRPr lang="es-CO" sz="1600" dirty="0">
              <a:solidFill>
                <a:srgbClr val="322944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A351709-BF16-0619-3DE4-B5288D1E0109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255758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7E5D7C6-C1B9-7558-AB95-80C76852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14E9C84D-9499-F512-E030-8387EAEC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685D258-6319-E48D-AE9B-AE0B0C8A20D6}"/>
              </a:ext>
            </a:extLst>
          </p:cNvPr>
          <p:cNvSpPr txBox="1"/>
          <p:nvPr/>
        </p:nvSpPr>
        <p:spPr>
          <a:xfrm>
            <a:off x="4563136" y="1570499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22944"/>
                </a:solidFill>
              </a:rPr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130F553-2849-E9DB-DA84-D78FE28F2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573142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E13096-DE28-B1A4-76B6-A447F3F37460}"/>
              </a:ext>
            </a:extLst>
          </p:cNvPr>
          <p:cNvCxnSpPr/>
          <p:nvPr/>
        </p:nvCxnSpPr>
        <p:spPr>
          <a:xfrm>
            <a:off x="6418757" y="1976639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0BA4ACC3-C414-1899-C142-ADA6E3F013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8" t="10796" b="-1"/>
          <a:stretch>
            <a:fillRect/>
          </a:stretch>
        </p:blipFill>
        <p:spPr>
          <a:xfrm>
            <a:off x="3576755" y="4055644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129AEBC-4F8E-2631-8E64-47FE719C0A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55" t="3883" r="2558" b="-2"/>
          <a:stretch>
            <a:fillRect/>
          </a:stretch>
        </p:blipFill>
        <p:spPr>
          <a:xfrm>
            <a:off x="6058757" y="4052510"/>
            <a:ext cx="720000" cy="283045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96470-EED1-76D9-E638-262B7A247347}"/>
              </a:ext>
            </a:extLst>
          </p:cNvPr>
          <p:cNvSpPr txBox="1">
            <a:spLocks/>
          </p:cNvSpPr>
          <p:nvPr/>
        </p:nvSpPr>
        <p:spPr>
          <a:xfrm>
            <a:off x="0" y="190195"/>
            <a:ext cx="12192001" cy="12091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rgbClr val="953395"/>
                </a:solidFill>
              </a:rPr>
              <a:t>¡Gracias por tu asistencia!</a:t>
            </a:r>
          </a:p>
          <a:p>
            <a:pPr algn="ctr"/>
            <a:r>
              <a:rPr lang="es-CO" sz="3600" dirty="0">
                <a:solidFill>
                  <a:srgbClr val="953395"/>
                </a:solidFill>
              </a:rPr>
              <a:t>No olvides registrarte y descargar el material gratuitamente</a:t>
            </a:r>
          </a:p>
        </p:txBody>
      </p:sp>
    </p:spTree>
    <p:extLst>
      <p:ext uri="{BB962C8B-B14F-4D97-AF65-F5344CB8AC3E}">
        <p14:creationId xmlns:p14="http://schemas.microsoft.com/office/powerpoint/2010/main" val="179670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Power Platform Bootcamp">
            <a:extLst>
              <a:ext uri="{FF2B5EF4-FFF2-40B4-BE49-F238E27FC236}">
                <a16:creationId xmlns:a16="http://schemas.microsoft.com/office/drawing/2014/main" id="{B81FF835-2360-B908-2E49-51046E32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6" y="195343"/>
            <a:ext cx="1152000" cy="12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5F5524-CE78-8990-2796-BFDBF963069D}"/>
              </a:ext>
            </a:extLst>
          </p:cNvPr>
          <p:cNvSpPr txBox="1">
            <a:spLocks/>
          </p:cNvSpPr>
          <p:nvPr/>
        </p:nvSpPr>
        <p:spPr>
          <a:xfrm>
            <a:off x="1182000" y="1463957"/>
            <a:ext cx="2385928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953395"/>
                </a:solidFill>
              </a:rPr>
              <a:t>Regístrate</a:t>
            </a:r>
          </a:p>
        </p:txBody>
      </p:sp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A17E9E85-134C-8EFE-37FA-D36509199E7A}"/>
              </a:ext>
            </a:extLst>
          </p:cNvPr>
          <p:cNvSpPr txBox="1"/>
          <p:nvPr/>
        </p:nvSpPr>
        <p:spPr>
          <a:xfrm>
            <a:off x="507123" y="5552193"/>
            <a:ext cx="11177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hlinkClick r:id="rId4"/>
              </a:rPr>
              <a:t>https://www.powerplatformbootcamp.com/2026/location-detail/?id=204afdc1-9ec1-f011-aa43-000d3af39bfd&amp;city=Cali</a:t>
            </a:r>
            <a:endParaRPr lang="es-CO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88E55CE-2323-6CC1-062C-6A72C9A0F8AC}"/>
              </a:ext>
            </a:extLst>
          </p:cNvPr>
          <p:cNvGrpSpPr>
            <a:grpSpLocks noChangeAspect="1"/>
          </p:cNvGrpSpPr>
          <p:nvPr/>
        </p:nvGrpSpPr>
        <p:grpSpPr>
          <a:xfrm>
            <a:off x="1182000" y="2143464"/>
            <a:ext cx="9828000" cy="3315166"/>
            <a:chOff x="990139" y="2059589"/>
            <a:chExt cx="10488053" cy="35337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1B857C1-C0CA-E921-927C-29C08D450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6220" b="23999"/>
            <a:stretch>
              <a:fillRect/>
            </a:stretch>
          </p:blipFill>
          <p:spPr>
            <a:xfrm>
              <a:off x="990139" y="2059589"/>
              <a:ext cx="8602379" cy="3533740"/>
            </a:xfrm>
            <a:prstGeom prst="roundRect">
              <a:avLst>
                <a:gd name="adj" fmla="val 7869"/>
              </a:avLst>
            </a:prstGeom>
          </p:spPr>
        </p:pic>
        <p:pic>
          <p:nvPicPr>
            <p:cNvPr id="7" name="Imagen 6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CF41DE55-8D79-C06D-0FF9-065A509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192" y="2114453"/>
              <a:ext cx="3420000" cy="3420000"/>
            </a:xfrm>
            <a:prstGeom prst="roundRect">
              <a:avLst>
                <a:gd name="adj" fmla="val 6450"/>
              </a:avLst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5809AB2-DE20-9BE8-D6B7-4B1CDF00F53B}"/>
              </a:ext>
            </a:extLst>
          </p:cNvPr>
          <p:cNvSpPr txBox="1"/>
          <p:nvPr/>
        </p:nvSpPr>
        <p:spPr>
          <a:xfrm>
            <a:off x="4563136" y="1458205"/>
            <a:ext cx="3934872" cy="480131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9533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Descarga el material gratis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DE9F081D-D6B9-4101-C99C-34A100272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3053" y="2460848"/>
            <a:ext cx="2161742" cy="1077920"/>
          </a:xfrm>
          <a:prstGeom prst="bentConnector3">
            <a:avLst>
              <a:gd name="adj1" fmla="val 100507"/>
            </a:avLst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3816765-8055-4DA7-E48D-AB22A738B8A6}"/>
              </a:ext>
            </a:extLst>
          </p:cNvPr>
          <p:cNvCxnSpPr/>
          <p:nvPr/>
        </p:nvCxnSpPr>
        <p:spPr>
          <a:xfrm>
            <a:off x="6418757" y="1864345"/>
            <a:ext cx="0" cy="1980000"/>
          </a:xfrm>
          <a:prstGeom prst="line">
            <a:avLst/>
          </a:prstGeom>
          <a:ln w="76200">
            <a:solidFill>
              <a:srgbClr val="EA07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7A5A562B-004A-3F30-AB4E-DCA2A597A8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8" t="10796" b="-1"/>
          <a:stretch>
            <a:fillRect/>
          </a:stretch>
        </p:blipFill>
        <p:spPr>
          <a:xfrm>
            <a:off x="3576755" y="3943350"/>
            <a:ext cx="1116000" cy="262030"/>
          </a:xfrm>
          <a:prstGeom prst="roundRect">
            <a:avLst>
              <a:gd name="adj" fmla="val 50000"/>
            </a:avLst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3BB20EC-BB9F-401C-D8B0-126A9576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55" t="3883" r="2558" b="-2"/>
          <a:stretch>
            <a:fillRect/>
          </a:stretch>
        </p:blipFill>
        <p:spPr>
          <a:xfrm>
            <a:off x="6058757" y="3940216"/>
            <a:ext cx="720000" cy="28304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179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CF43-247F-C438-43B4-6C15DCC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57114-38FB-46CB-8F12-DF7B5963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0"/>
            <a:ext cx="11823032" cy="1090863"/>
          </a:xfrm>
        </p:spPr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364F2-49FD-5688-0301-B2A5DD7DE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O" dirty="0"/>
              <a:t>Antecedentes.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SIVIYA.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Arquitectura e ingeniería de datos.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BI | Visualizaciones: Tablero del Valor Bancario (analítica descriptiva y diagnóstica).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Ciencia de datos (parte 1): pronósticos tasas de créditos (analítica predictiva).</a:t>
            </a:r>
          </a:p>
          <a:p>
            <a:pPr marL="457200" indent="-457200">
              <a:buFont typeface="+mj-lt"/>
              <a:buAutoNum type="arabicPeriod"/>
            </a:pPr>
            <a:r>
              <a:rPr lang="es-CO" dirty="0"/>
              <a:t>Ciencia de datos (parte 2): simulador de crédito (analítica prescriptiva).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407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AFBAE-056E-49BD-F8E6-D88D0021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Antecedentes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7EA9C-F302-54BF-0C8C-EB08E3CA0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PD: el dinero nunca deja de rentar</a:t>
            </a:r>
          </a:p>
        </p:txBody>
      </p:sp>
    </p:spTree>
    <p:extLst>
      <p:ext uri="{BB962C8B-B14F-4D97-AF65-F5344CB8AC3E}">
        <p14:creationId xmlns:p14="http://schemas.microsoft.com/office/powerpoint/2010/main" val="290804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6841804E-E359-06CF-72C1-EBF98F09D184}"/>
              </a:ext>
            </a:extLst>
          </p:cNvPr>
          <p:cNvCxnSpPr>
            <a:cxnSpLocks/>
          </p:cNvCxnSpPr>
          <p:nvPr/>
        </p:nvCxnSpPr>
        <p:spPr>
          <a:xfrm flipV="1">
            <a:off x="694161" y="1827840"/>
            <a:ext cx="10764000" cy="1040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7D521A7-7109-02C7-0845-0CAC4E25E6B7}"/>
              </a:ext>
            </a:extLst>
          </p:cNvPr>
          <p:cNvCxnSpPr>
            <a:cxnSpLocks/>
          </p:cNvCxnSpPr>
          <p:nvPr/>
        </p:nvCxnSpPr>
        <p:spPr>
          <a:xfrm>
            <a:off x="694161" y="4061594"/>
            <a:ext cx="10764000" cy="1912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FE95CF1-43AC-91C4-7A67-D8FB93E6AE5C}"/>
              </a:ext>
            </a:extLst>
          </p:cNvPr>
          <p:cNvSpPr txBox="1"/>
          <p:nvPr/>
        </p:nvSpPr>
        <p:spPr>
          <a:xfrm>
            <a:off x="566662" y="-238402"/>
            <a:ext cx="11136354" cy="1232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rgbClr val="322944"/>
                </a:solidFill>
              </a:rPr>
              <a:t>Trayectoria(+2 décadas)</a:t>
            </a:r>
          </a:p>
          <a:p>
            <a:r>
              <a:rPr lang="es-CO" sz="2000" dirty="0" err="1">
                <a:solidFill>
                  <a:srgbClr val="322944"/>
                </a:solidFill>
              </a:rPr>
              <a:t>Académica|Profesional</a:t>
            </a:r>
            <a:r>
              <a:rPr lang="es-CO" sz="2000" dirty="0">
                <a:solidFill>
                  <a:srgbClr val="322944"/>
                </a:solidFill>
              </a:rPr>
              <a:t> |Microsoft |Comunidad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49913C3-E6F2-FBCF-153A-50DBB75689FB}"/>
              </a:ext>
            </a:extLst>
          </p:cNvPr>
          <p:cNvGrpSpPr/>
          <p:nvPr/>
        </p:nvGrpSpPr>
        <p:grpSpPr>
          <a:xfrm>
            <a:off x="2006868" y="1196101"/>
            <a:ext cx="1820369" cy="561218"/>
            <a:chOff x="2652577" y="1819605"/>
            <a:chExt cx="1820369" cy="561218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A9720D0-653E-0069-E5BD-3E6B59B0A701}"/>
                </a:ext>
              </a:extLst>
            </p:cNvPr>
            <p:cNvSpPr txBox="1"/>
            <p:nvPr/>
          </p:nvSpPr>
          <p:spPr>
            <a:xfrm>
              <a:off x="3040849" y="1869382"/>
              <a:ext cx="14320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Administrador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 Empresas</a:t>
              </a:r>
              <a:endParaRPr lang="es-CO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7D3F91B2-8327-9013-E6D1-4E6358688909}"/>
                </a:ext>
              </a:extLst>
            </p:cNvPr>
            <p:cNvGrpSpPr/>
            <p:nvPr/>
          </p:nvGrpSpPr>
          <p:grpSpPr>
            <a:xfrm>
              <a:off x="2652577" y="1819605"/>
              <a:ext cx="540000" cy="561218"/>
              <a:chOff x="2877165" y="2942551"/>
              <a:chExt cx="540000" cy="561218"/>
            </a:xfrm>
          </p:grpSpPr>
          <p:sp>
            <p:nvSpPr>
              <p:cNvPr id="8" name="Diagrama de flujo: conector 7">
                <a:extLst>
                  <a:ext uri="{FF2B5EF4-FFF2-40B4-BE49-F238E27FC236}">
                    <a16:creationId xmlns:a16="http://schemas.microsoft.com/office/drawing/2014/main" id="{0D8C7C4F-BFCC-4DB6-B247-4687264D9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7165" y="2942551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9" name="Gráfico 8">
                <a:extLst>
                  <a:ext uri="{FF2B5EF4-FFF2-40B4-BE49-F238E27FC236}">
                    <a16:creationId xmlns:a16="http://schemas.microsoft.com/office/drawing/2014/main" id="{A87A635E-D475-B282-47C3-072D2E205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1165" y="3097160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33B3FD-563B-716A-F074-7C0119FE2871}"/>
              </a:ext>
            </a:extLst>
          </p:cNvPr>
          <p:cNvGrpSpPr/>
          <p:nvPr/>
        </p:nvGrpSpPr>
        <p:grpSpPr>
          <a:xfrm>
            <a:off x="651331" y="2760904"/>
            <a:ext cx="1678687" cy="430887"/>
            <a:chOff x="1000262" y="3309544"/>
            <a:chExt cx="1678687" cy="430887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6A9536D-5300-2399-ADEF-6F154379D1F6}"/>
                </a:ext>
              </a:extLst>
            </p:cNvPr>
            <p:cNvSpPr txBox="1"/>
            <p:nvPr/>
          </p:nvSpPr>
          <p:spPr>
            <a:xfrm>
              <a:off x="1362230" y="3309544"/>
              <a:ext cx="131671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s-E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Badging</a:t>
              </a:r>
              <a:r>
                <a:rPr kumimoji="0" lang="es-E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</a:p>
            <a:p>
              <a:pPr>
                <a:defRPr/>
              </a:pPr>
              <a:r>
                <a:rPr kumimoji="0" lang="es-E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Microsoft</a:t>
              </a:r>
              <a:endPara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2" name="Picture 2" descr="Análisis del logo de Microsoft - FOROALFA">
              <a:extLst>
                <a:ext uri="{FF2B5EF4-FFF2-40B4-BE49-F238E27FC236}">
                  <a16:creationId xmlns:a16="http://schemas.microsoft.com/office/drawing/2014/main" id="{E1E25FEA-C914-624E-6A46-74E97EE3A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3" t="12368" r="11046" b="12193"/>
            <a:stretch/>
          </p:blipFill>
          <p:spPr bwMode="auto">
            <a:xfrm>
              <a:off x="1000262" y="3344987"/>
              <a:ext cx="375945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7DC6885-ABAF-ECED-3C07-8AC8670D9598}"/>
              </a:ext>
            </a:extLst>
          </p:cNvPr>
          <p:cNvGrpSpPr/>
          <p:nvPr/>
        </p:nvGrpSpPr>
        <p:grpSpPr>
          <a:xfrm>
            <a:off x="651331" y="1260710"/>
            <a:ext cx="1529481" cy="432000"/>
            <a:chOff x="1000262" y="1809350"/>
            <a:chExt cx="1529481" cy="432000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E1D3BFC-7EC5-E641-99B9-14CE798B2B5B}"/>
                </a:ext>
              </a:extLst>
            </p:cNvPr>
            <p:cNvSpPr txBox="1"/>
            <p:nvPr/>
          </p:nvSpPr>
          <p:spPr>
            <a:xfrm>
              <a:off x="1362230" y="1809907"/>
              <a:ext cx="116751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Formación</a:t>
              </a:r>
            </a:p>
            <a:p>
              <a:pPr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A</a:t>
              </a:r>
              <a:r>
                <a:rPr kumimoji="0" lang="es-CO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cadémica: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5A93D838-44CF-1716-27E2-E55697F2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262" y="1809350"/>
              <a:ext cx="402504" cy="432000"/>
            </a:xfrm>
            <a:prstGeom prst="rect">
              <a:avLst/>
            </a:prstGeom>
          </p:spPr>
        </p:pic>
      </p:grp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7CA44A2-E0CC-EEDF-7AF9-D3F503012AFB}"/>
              </a:ext>
            </a:extLst>
          </p:cNvPr>
          <p:cNvCxnSpPr>
            <a:cxnSpLocks/>
          </p:cNvCxnSpPr>
          <p:nvPr/>
        </p:nvCxnSpPr>
        <p:spPr>
          <a:xfrm>
            <a:off x="694161" y="2593864"/>
            <a:ext cx="10764000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81E3954-D2CC-AC0F-01AF-6150C3D5BF7F}"/>
              </a:ext>
            </a:extLst>
          </p:cNvPr>
          <p:cNvGrpSpPr/>
          <p:nvPr/>
        </p:nvGrpSpPr>
        <p:grpSpPr>
          <a:xfrm>
            <a:off x="651331" y="2015939"/>
            <a:ext cx="1403069" cy="430887"/>
            <a:chOff x="1000262" y="2564579"/>
            <a:chExt cx="1403069" cy="43088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31737F53-4272-38ED-4C1D-3DFA602BAF66}"/>
                </a:ext>
              </a:extLst>
            </p:cNvPr>
            <p:cNvSpPr txBox="1"/>
            <p:nvPr/>
          </p:nvSpPr>
          <p:spPr>
            <a:xfrm>
              <a:off x="1362230" y="2564579"/>
              <a:ext cx="104110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+mn-ea"/>
                  <a:cs typeface="+mn-cs"/>
                </a:rPr>
                <a:t>Experiencia Profesional: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492E08D7-3E7C-E86E-9D77-FFAB4AD0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0262" y="2575654"/>
              <a:ext cx="408736" cy="408736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AF47294-B2A4-1090-E6CF-C001889CE44F}"/>
              </a:ext>
            </a:extLst>
          </p:cNvPr>
          <p:cNvGrpSpPr/>
          <p:nvPr/>
        </p:nvGrpSpPr>
        <p:grpSpPr>
          <a:xfrm>
            <a:off x="6925859" y="1153545"/>
            <a:ext cx="1701350" cy="603774"/>
            <a:chOff x="6657119" y="1777049"/>
            <a:chExt cx="1701350" cy="603774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1067642-6AC0-0F17-197F-4FEAA76EFE68}"/>
                </a:ext>
              </a:extLst>
            </p:cNvPr>
            <p:cNvSpPr txBox="1"/>
            <p:nvPr/>
          </p:nvSpPr>
          <p:spPr>
            <a:xfrm>
              <a:off x="7175885" y="1777049"/>
              <a:ext cx="118258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Especialista en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Gerencia de Marketing</a:t>
              </a:r>
              <a:endParaRPr lang="es-CO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534AB5B5-7992-115F-98AD-5F2408A4A93F}"/>
                </a:ext>
              </a:extLst>
            </p:cNvPr>
            <p:cNvGrpSpPr/>
            <p:nvPr/>
          </p:nvGrpSpPr>
          <p:grpSpPr>
            <a:xfrm>
              <a:off x="6657119" y="1819605"/>
              <a:ext cx="540000" cy="561218"/>
              <a:chOff x="6881707" y="2942551"/>
              <a:chExt cx="540000" cy="561218"/>
            </a:xfrm>
          </p:grpSpPr>
          <p:sp>
            <p:nvSpPr>
              <p:cNvPr id="23" name="Diagrama de flujo: conector 22">
                <a:extLst>
                  <a:ext uri="{FF2B5EF4-FFF2-40B4-BE49-F238E27FC236}">
                    <a16:creationId xmlns:a16="http://schemas.microsoft.com/office/drawing/2014/main" id="{4DE55FDE-0D7A-31CF-2522-AF9E9E2DAC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81707" y="2942551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24" name="Gráfico 50">
                <a:extLst>
                  <a:ext uri="{FF2B5EF4-FFF2-40B4-BE49-F238E27FC236}">
                    <a16:creationId xmlns:a16="http://schemas.microsoft.com/office/drawing/2014/main" id="{B7EBC46B-BCDE-F8EC-5F14-BF3386AD51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01965" y="3115160"/>
                <a:ext cx="299485" cy="216000"/>
                <a:chOff x="8304041" y="1677439"/>
                <a:chExt cx="863298" cy="622651"/>
              </a:xfrm>
              <a:solidFill>
                <a:srgbClr val="00B050"/>
              </a:solidFill>
            </p:grpSpPr>
            <p:sp>
              <p:nvSpPr>
                <p:cNvPr id="25" name="Forma libre: forma 24">
                  <a:extLst>
                    <a:ext uri="{FF2B5EF4-FFF2-40B4-BE49-F238E27FC236}">
                      <a16:creationId xmlns:a16="http://schemas.microsoft.com/office/drawing/2014/main" id="{A16A08DD-9CF9-8664-945D-436B74A11B79}"/>
                    </a:ext>
                  </a:extLst>
                </p:cNvPr>
                <p:cNvSpPr/>
                <p:nvPr/>
              </p:nvSpPr>
              <p:spPr>
                <a:xfrm>
                  <a:off x="8627777" y="1677439"/>
                  <a:ext cx="400892" cy="529131"/>
                </a:xfrm>
                <a:custGeom>
                  <a:avLst/>
                  <a:gdLst>
                    <a:gd name="connsiteX0" fmla="*/ 305750 w 400892"/>
                    <a:gd name="connsiteY0" fmla="*/ 153056 h 529131"/>
                    <a:gd name="connsiteX1" fmla="*/ 305750 w 400892"/>
                    <a:gd name="connsiteY1" fmla="*/ 0 h 529131"/>
                    <a:gd name="connsiteX2" fmla="*/ 269780 w 400892"/>
                    <a:gd name="connsiteY2" fmla="*/ 0 h 529131"/>
                    <a:gd name="connsiteX3" fmla="*/ 269780 w 400892"/>
                    <a:gd name="connsiteY3" fmla="*/ 31475 h 529131"/>
                    <a:gd name="connsiteX4" fmla="*/ 0 w 400892"/>
                    <a:gd name="connsiteY4" fmla="*/ 152398 h 529131"/>
                    <a:gd name="connsiteX5" fmla="*/ 0 w 400892"/>
                    <a:gd name="connsiteY5" fmla="*/ 380478 h 529131"/>
                    <a:gd name="connsiteX6" fmla="*/ 269780 w 400892"/>
                    <a:gd name="connsiteY6" fmla="*/ 497657 h 529131"/>
                    <a:gd name="connsiteX7" fmla="*/ 269780 w 400892"/>
                    <a:gd name="connsiteY7" fmla="*/ 529132 h 529131"/>
                    <a:gd name="connsiteX8" fmla="*/ 305750 w 400892"/>
                    <a:gd name="connsiteY8" fmla="*/ 529132 h 529131"/>
                    <a:gd name="connsiteX9" fmla="*/ 305750 w 400892"/>
                    <a:gd name="connsiteY9" fmla="*/ 376074 h 529131"/>
                    <a:gd name="connsiteX10" fmla="*/ 400892 w 400892"/>
                    <a:gd name="connsiteY10" fmla="*/ 264567 h 529131"/>
                    <a:gd name="connsiteX11" fmla="*/ 305750 w 400892"/>
                    <a:gd name="connsiteY11" fmla="*/ 153056 h 529131"/>
                    <a:gd name="connsiteX12" fmla="*/ 305750 w 400892"/>
                    <a:gd name="connsiteY12" fmla="*/ 339563 h 529131"/>
                    <a:gd name="connsiteX13" fmla="*/ 305750 w 400892"/>
                    <a:gd name="connsiteY13" fmla="*/ 189390 h 529131"/>
                    <a:gd name="connsiteX14" fmla="*/ 364922 w 400892"/>
                    <a:gd name="connsiteY14" fmla="*/ 264567 h 529131"/>
                    <a:gd name="connsiteX15" fmla="*/ 305750 w 400892"/>
                    <a:gd name="connsiteY15" fmla="*/ 339563 h 529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0892" h="529131">
                      <a:moveTo>
                        <a:pt x="305750" y="153056"/>
                      </a:moveTo>
                      <a:lnTo>
                        <a:pt x="305750" y="0"/>
                      </a:lnTo>
                      <a:lnTo>
                        <a:pt x="269780" y="0"/>
                      </a:lnTo>
                      <a:lnTo>
                        <a:pt x="269780" y="31475"/>
                      </a:lnTo>
                      <a:cubicBezTo>
                        <a:pt x="164282" y="134291"/>
                        <a:pt x="60157" y="152364"/>
                        <a:pt x="0" y="152398"/>
                      </a:cubicBezTo>
                      <a:lnTo>
                        <a:pt x="0" y="380478"/>
                      </a:lnTo>
                      <a:cubicBezTo>
                        <a:pt x="59919" y="378933"/>
                        <a:pt x="164209" y="394631"/>
                        <a:pt x="269780" y="497657"/>
                      </a:cubicBezTo>
                      <a:lnTo>
                        <a:pt x="269780" y="529132"/>
                      </a:lnTo>
                      <a:lnTo>
                        <a:pt x="305750" y="529132"/>
                      </a:lnTo>
                      <a:lnTo>
                        <a:pt x="305750" y="376074"/>
                      </a:lnTo>
                      <a:cubicBezTo>
                        <a:pt x="359707" y="367622"/>
                        <a:pt x="400892" y="320862"/>
                        <a:pt x="400892" y="264567"/>
                      </a:cubicBezTo>
                      <a:cubicBezTo>
                        <a:pt x="400894" y="208270"/>
                        <a:pt x="359707" y="161510"/>
                        <a:pt x="305750" y="153056"/>
                      </a:cubicBezTo>
                      <a:close/>
                      <a:moveTo>
                        <a:pt x="305750" y="339563"/>
                      </a:moveTo>
                      <a:lnTo>
                        <a:pt x="305750" y="189390"/>
                      </a:lnTo>
                      <a:cubicBezTo>
                        <a:pt x="339742" y="197661"/>
                        <a:pt x="364922" y="228237"/>
                        <a:pt x="364922" y="264567"/>
                      </a:cubicBezTo>
                      <a:cubicBezTo>
                        <a:pt x="364922" y="300897"/>
                        <a:pt x="339744" y="331471"/>
                        <a:pt x="305750" y="33956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812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  <p:sp>
              <p:nvSpPr>
                <p:cNvPr id="26" name="Forma libre: forma 25">
                  <a:extLst>
                    <a:ext uri="{FF2B5EF4-FFF2-40B4-BE49-F238E27FC236}">
                      <a16:creationId xmlns:a16="http://schemas.microsoft.com/office/drawing/2014/main" id="{581E7880-526B-433F-7D4B-0A0E7E1B51BD}"/>
                    </a:ext>
                  </a:extLst>
                </p:cNvPr>
                <p:cNvSpPr/>
                <p:nvPr/>
              </p:nvSpPr>
              <p:spPr>
                <a:xfrm>
                  <a:off x="8304041" y="1814486"/>
                  <a:ext cx="299250" cy="485604"/>
                </a:xfrm>
                <a:custGeom>
                  <a:avLst/>
                  <a:gdLst>
                    <a:gd name="connsiteX0" fmla="*/ 287407 w 299250"/>
                    <a:gd name="connsiteY0" fmla="*/ 374097 h 485604"/>
                    <a:gd name="connsiteX1" fmla="*/ 249459 w 299250"/>
                    <a:gd name="connsiteY1" fmla="*/ 251795 h 485604"/>
                    <a:gd name="connsiteX2" fmla="*/ 287767 w 299250"/>
                    <a:gd name="connsiteY2" fmla="*/ 251795 h 485604"/>
                    <a:gd name="connsiteX3" fmla="*/ 287767 w 299250"/>
                    <a:gd name="connsiteY3" fmla="*/ 0 h 485604"/>
                    <a:gd name="connsiteX4" fmla="*/ 125897 w 299250"/>
                    <a:gd name="connsiteY4" fmla="*/ 0 h 485604"/>
                    <a:gd name="connsiteX5" fmla="*/ 0 w 299250"/>
                    <a:gd name="connsiteY5" fmla="*/ 125897 h 485604"/>
                    <a:gd name="connsiteX6" fmla="*/ 106833 w 299250"/>
                    <a:gd name="connsiteY6" fmla="*/ 250180 h 485604"/>
                    <a:gd name="connsiteX7" fmla="*/ 162408 w 299250"/>
                    <a:gd name="connsiteY7" fmla="*/ 435425 h 485604"/>
                    <a:gd name="connsiteX8" fmla="*/ 196760 w 299250"/>
                    <a:gd name="connsiteY8" fmla="*/ 477151 h 485604"/>
                    <a:gd name="connsiteX9" fmla="*/ 229853 w 299250"/>
                    <a:gd name="connsiteY9" fmla="*/ 485605 h 485604"/>
                    <a:gd name="connsiteX10" fmla="*/ 250536 w 299250"/>
                    <a:gd name="connsiteY10" fmla="*/ 482549 h 485604"/>
                    <a:gd name="connsiteX11" fmla="*/ 294600 w 299250"/>
                    <a:gd name="connsiteY11" fmla="*/ 441721 h 485604"/>
                    <a:gd name="connsiteX12" fmla="*/ 287407 w 299250"/>
                    <a:gd name="connsiteY12" fmla="*/ 374097 h 485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9250" h="485604">
                      <a:moveTo>
                        <a:pt x="287407" y="374097"/>
                      </a:moveTo>
                      <a:cubicBezTo>
                        <a:pt x="253055" y="317806"/>
                        <a:pt x="247480" y="280395"/>
                        <a:pt x="249459" y="251795"/>
                      </a:cubicBezTo>
                      <a:lnTo>
                        <a:pt x="287767" y="251795"/>
                      </a:lnTo>
                      <a:lnTo>
                        <a:pt x="287767" y="0"/>
                      </a:lnTo>
                      <a:lnTo>
                        <a:pt x="125897" y="0"/>
                      </a:lnTo>
                      <a:cubicBezTo>
                        <a:pt x="56474" y="0"/>
                        <a:pt x="0" y="56476"/>
                        <a:pt x="0" y="125897"/>
                      </a:cubicBezTo>
                      <a:cubicBezTo>
                        <a:pt x="0" y="188847"/>
                        <a:pt x="46402" y="241005"/>
                        <a:pt x="106833" y="250180"/>
                      </a:cubicBezTo>
                      <a:lnTo>
                        <a:pt x="162408" y="435425"/>
                      </a:lnTo>
                      <a:cubicBezTo>
                        <a:pt x="167804" y="453595"/>
                        <a:pt x="180033" y="468337"/>
                        <a:pt x="196760" y="477151"/>
                      </a:cubicBezTo>
                      <a:cubicBezTo>
                        <a:pt x="207011" y="482728"/>
                        <a:pt x="218342" y="485605"/>
                        <a:pt x="229853" y="485605"/>
                      </a:cubicBezTo>
                      <a:cubicBezTo>
                        <a:pt x="236689" y="485605"/>
                        <a:pt x="243703" y="484523"/>
                        <a:pt x="250536" y="482549"/>
                      </a:cubicBezTo>
                      <a:cubicBezTo>
                        <a:pt x="271219" y="476075"/>
                        <a:pt x="286866" y="461687"/>
                        <a:pt x="294600" y="441721"/>
                      </a:cubicBezTo>
                      <a:cubicBezTo>
                        <a:pt x="302694" y="420140"/>
                        <a:pt x="300175" y="394782"/>
                        <a:pt x="287407" y="37409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812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  <p:sp>
              <p:nvSpPr>
                <p:cNvPr id="27" name="Forma libre: forma 26">
                  <a:extLst>
                    <a:ext uri="{FF2B5EF4-FFF2-40B4-BE49-F238E27FC236}">
                      <a16:creationId xmlns:a16="http://schemas.microsoft.com/office/drawing/2014/main" id="{DCC1FD19-B79F-DBA3-5A62-F943A84B6020}"/>
                    </a:ext>
                  </a:extLst>
                </p:cNvPr>
                <p:cNvSpPr/>
                <p:nvPr/>
              </p:nvSpPr>
              <p:spPr>
                <a:xfrm>
                  <a:off x="9077412" y="1922345"/>
                  <a:ext cx="89927" cy="35970"/>
                </a:xfrm>
                <a:custGeom>
                  <a:avLst/>
                  <a:gdLst>
                    <a:gd name="connsiteX0" fmla="*/ 0 w 89927"/>
                    <a:gd name="connsiteY0" fmla="*/ 0 h 35970"/>
                    <a:gd name="connsiteX1" fmla="*/ 89927 w 89927"/>
                    <a:gd name="connsiteY1" fmla="*/ 0 h 35970"/>
                    <a:gd name="connsiteX2" fmla="*/ 89927 w 89927"/>
                    <a:gd name="connsiteY2" fmla="*/ 35970 h 35970"/>
                    <a:gd name="connsiteX3" fmla="*/ 0 w 89927"/>
                    <a:gd name="connsiteY3" fmla="*/ 35970 h 35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927" h="35970">
                      <a:moveTo>
                        <a:pt x="0" y="0"/>
                      </a:moveTo>
                      <a:lnTo>
                        <a:pt x="89927" y="0"/>
                      </a:lnTo>
                      <a:lnTo>
                        <a:pt x="89927" y="35970"/>
                      </a:lnTo>
                      <a:lnTo>
                        <a:pt x="0" y="359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812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  <p:sp>
              <p:nvSpPr>
                <p:cNvPr id="28" name="Forma libre: forma 27">
                  <a:extLst>
                    <a:ext uri="{FF2B5EF4-FFF2-40B4-BE49-F238E27FC236}">
                      <a16:creationId xmlns:a16="http://schemas.microsoft.com/office/drawing/2014/main" id="{8D799782-5445-2FE9-4901-DC9BA21352FB}"/>
                    </a:ext>
                  </a:extLst>
                </p:cNvPr>
                <p:cNvSpPr/>
                <p:nvPr/>
              </p:nvSpPr>
              <p:spPr>
                <a:xfrm rot="-2700000">
                  <a:off x="9027400" y="1801483"/>
                  <a:ext cx="89926" cy="35969"/>
                </a:xfrm>
                <a:custGeom>
                  <a:avLst/>
                  <a:gdLst>
                    <a:gd name="connsiteX0" fmla="*/ 0 w 89926"/>
                    <a:gd name="connsiteY0" fmla="*/ 0 h 35969"/>
                    <a:gd name="connsiteX1" fmla="*/ 89926 w 89926"/>
                    <a:gd name="connsiteY1" fmla="*/ 0 h 35969"/>
                    <a:gd name="connsiteX2" fmla="*/ 89926 w 89926"/>
                    <a:gd name="connsiteY2" fmla="*/ 35970 h 35969"/>
                    <a:gd name="connsiteX3" fmla="*/ 0 w 89926"/>
                    <a:gd name="connsiteY3" fmla="*/ 35970 h 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926" h="35969">
                      <a:moveTo>
                        <a:pt x="0" y="0"/>
                      </a:moveTo>
                      <a:lnTo>
                        <a:pt x="89926" y="0"/>
                      </a:lnTo>
                      <a:lnTo>
                        <a:pt x="89926" y="35970"/>
                      </a:lnTo>
                      <a:lnTo>
                        <a:pt x="0" y="359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812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  <p:sp>
              <p:nvSpPr>
                <p:cNvPr id="29" name="Forma libre: forma 28">
                  <a:extLst>
                    <a:ext uri="{FF2B5EF4-FFF2-40B4-BE49-F238E27FC236}">
                      <a16:creationId xmlns:a16="http://schemas.microsoft.com/office/drawing/2014/main" id="{0A27D155-0376-887B-E5B0-7EF2BCFF4E77}"/>
                    </a:ext>
                  </a:extLst>
                </p:cNvPr>
                <p:cNvSpPr/>
                <p:nvPr/>
              </p:nvSpPr>
              <p:spPr>
                <a:xfrm rot="-2700000">
                  <a:off x="9054301" y="2016236"/>
                  <a:ext cx="35969" cy="89926"/>
                </a:xfrm>
                <a:custGeom>
                  <a:avLst/>
                  <a:gdLst>
                    <a:gd name="connsiteX0" fmla="*/ 0 w 35969"/>
                    <a:gd name="connsiteY0" fmla="*/ 0 h 89926"/>
                    <a:gd name="connsiteX1" fmla="*/ 35970 w 35969"/>
                    <a:gd name="connsiteY1" fmla="*/ 0 h 89926"/>
                    <a:gd name="connsiteX2" fmla="*/ 35970 w 35969"/>
                    <a:gd name="connsiteY2" fmla="*/ 89926 h 89926"/>
                    <a:gd name="connsiteX3" fmla="*/ 0 w 35969"/>
                    <a:gd name="connsiteY3" fmla="*/ 89926 h 89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969" h="89926">
                      <a:moveTo>
                        <a:pt x="0" y="0"/>
                      </a:moveTo>
                      <a:lnTo>
                        <a:pt x="35970" y="0"/>
                      </a:lnTo>
                      <a:lnTo>
                        <a:pt x="35970" y="89926"/>
                      </a:lnTo>
                      <a:lnTo>
                        <a:pt x="0" y="899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812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CO"/>
                </a:p>
              </p:txBody>
            </p:sp>
          </p:grpSp>
        </p:grp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B45F216-51CA-E16F-1DEB-3E321DFB8F4E}"/>
              </a:ext>
            </a:extLst>
          </p:cNvPr>
          <p:cNvGrpSpPr/>
          <p:nvPr/>
        </p:nvGrpSpPr>
        <p:grpSpPr>
          <a:xfrm>
            <a:off x="2020518" y="1835804"/>
            <a:ext cx="1719222" cy="769441"/>
            <a:chOff x="2666225" y="2539518"/>
            <a:chExt cx="1719222" cy="769441"/>
          </a:xfrm>
        </p:grpSpPr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D9B08D0F-481D-4584-E5CC-032509B89BA2}"/>
                </a:ext>
              </a:extLst>
            </p:cNvPr>
            <p:cNvSpPr txBox="1"/>
            <p:nvPr/>
          </p:nvSpPr>
          <p:spPr>
            <a:xfrm>
              <a:off x="3128298" y="2539518"/>
              <a:ext cx="12571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Banca,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Inversiones,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Riesgos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financieros</a:t>
              </a:r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BAD36EAA-E8F3-E0E1-CDE7-9579C654F52B}"/>
                </a:ext>
              </a:extLst>
            </p:cNvPr>
            <p:cNvGrpSpPr/>
            <p:nvPr/>
          </p:nvGrpSpPr>
          <p:grpSpPr>
            <a:xfrm>
              <a:off x="2666225" y="2654487"/>
              <a:ext cx="540000" cy="561218"/>
              <a:chOff x="2890813" y="3777433"/>
              <a:chExt cx="540000" cy="561218"/>
            </a:xfrm>
          </p:grpSpPr>
          <p:sp>
            <p:nvSpPr>
              <p:cNvPr id="33" name="Diagrama de flujo: conector 32">
                <a:extLst>
                  <a:ext uri="{FF2B5EF4-FFF2-40B4-BE49-F238E27FC236}">
                    <a16:creationId xmlns:a16="http://schemas.microsoft.com/office/drawing/2014/main" id="{4FAA53A4-FABA-5DDE-8AB8-CAFD0A8480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90813" y="3777433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solidFill>
                    <a:schemeClr val="tx2"/>
                  </a:solidFill>
                </a:endParaRPr>
              </a:p>
            </p:txBody>
          </p:sp>
          <p:pic>
            <p:nvPicPr>
              <p:cNvPr id="34" name="Gráfico 33">
                <a:extLst>
                  <a:ext uri="{FF2B5EF4-FFF2-40B4-BE49-F238E27FC236}">
                    <a16:creationId xmlns:a16="http://schemas.microsoft.com/office/drawing/2014/main" id="{3F9AEB15-3C3B-00DC-2C42-C0CA7D6CF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97197" y="3884010"/>
                <a:ext cx="324000" cy="324000"/>
              </a:xfrm>
              <a:prstGeom prst="rect">
                <a:avLst/>
              </a:prstGeom>
            </p:spPr>
          </p:pic>
        </p:grp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2FE538E-0731-B4C3-D2BD-C2364449BE65}"/>
              </a:ext>
            </a:extLst>
          </p:cNvPr>
          <p:cNvGrpSpPr/>
          <p:nvPr/>
        </p:nvGrpSpPr>
        <p:grpSpPr>
          <a:xfrm>
            <a:off x="3705605" y="1950773"/>
            <a:ext cx="1823922" cy="561218"/>
            <a:chOff x="3934974" y="2654487"/>
            <a:chExt cx="1823922" cy="561218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B42C2DE-C112-02FC-94F8-5604A71DAC69}"/>
                </a:ext>
              </a:extLst>
            </p:cNvPr>
            <p:cNvSpPr txBox="1"/>
            <p:nvPr/>
          </p:nvSpPr>
          <p:spPr>
            <a:xfrm>
              <a:off x="4231544" y="2727347"/>
              <a:ext cx="15273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Pricing y</a:t>
              </a:r>
            </a:p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rentabilidad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825244FC-7D2A-3525-F7EB-4765D3E50BB4}"/>
                </a:ext>
              </a:extLst>
            </p:cNvPr>
            <p:cNvGrpSpPr/>
            <p:nvPr/>
          </p:nvGrpSpPr>
          <p:grpSpPr>
            <a:xfrm>
              <a:off x="3934974" y="2654487"/>
              <a:ext cx="540000" cy="561218"/>
              <a:chOff x="4159562" y="3777433"/>
              <a:chExt cx="540000" cy="561218"/>
            </a:xfrm>
          </p:grpSpPr>
          <p:sp>
            <p:nvSpPr>
              <p:cNvPr id="38" name="Diagrama de flujo: conector 37">
                <a:extLst>
                  <a:ext uri="{FF2B5EF4-FFF2-40B4-BE49-F238E27FC236}">
                    <a16:creationId xmlns:a16="http://schemas.microsoft.com/office/drawing/2014/main" id="{EB270BCF-3042-CA3C-6AE7-7999801D8B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9562" y="3777433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39" name="Gráfico 38">
                <a:extLst>
                  <a:ext uri="{FF2B5EF4-FFF2-40B4-BE49-F238E27FC236}">
                    <a16:creationId xmlns:a16="http://schemas.microsoft.com/office/drawing/2014/main" id="{0F9F0C77-0ACD-09D4-1D7C-75AB693F4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-1" t="-12796" r="-12796" b="-1"/>
              <a:stretch/>
            </p:blipFill>
            <p:spPr>
              <a:xfrm>
                <a:off x="4249562" y="3878042"/>
                <a:ext cx="360000" cy="360000"/>
              </a:xfrm>
              <a:prstGeom prst="flowChartConnector">
                <a:avLst/>
              </a:prstGeom>
            </p:spPr>
          </p:pic>
        </p:grp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19100C2-9EB9-B967-D9EB-48C1FC3D67FE}"/>
              </a:ext>
            </a:extLst>
          </p:cNvPr>
          <p:cNvGrpSpPr/>
          <p:nvPr/>
        </p:nvGrpSpPr>
        <p:grpSpPr>
          <a:xfrm>
            <a:off x="8638089" y="1932770"/>
            <a:ext cx="1557111" cy="600164"/>
            <a:chOff x="8721201" y="2636465"/>
            <a:chExt cx="1557111" cy="600164"/>
          </a:xfrm>
        </p:grpSpPr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9FA320B-067E-E920-232C-7CDC4E8682DF}"/>
                </a:ext>
              </a:extLst>
            </p:cNvPr>
            <p:cNvSpPr txBox="1"/>
            <p:nvPr/>
          </p:nvSpPr>
          <p:spPr>
            <a:xfrm>
              <a:off x="9111127" y="2636465"/>
              <a:ext cx="11671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Estrategia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operaciones</a:t>
              </a:r>
              <a:endParaRPr lang="es-CO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580B210C-BF69-FC17-B2DF-ED26A12D64CB}"/>
                </a:ext>
              </a:extLst>
            </p:cNvPr>
            <p:cNvGrpSpPr/>
            <p:nvPr/>
          </p:nvGrpSpPr>
          <p:grpSpPr>
            <a:xfrm>
              <a:off x="8721201" y="2654487"/>
              <a:ext cx="540000" cy="561218"/>
              <a:chOff x="8945789" y="3777433"/>
              <a:chExt cx="540000" cy="561218"/>
            </a:xfrm>
          </p:grpSpPr>
          <p:sp>
            <p:nvSpPr>
              <p:cNvPr id="43" name="Diagrama de flujo: conector 42">
                <a:extLst>
                  <a:ext uri="{FF2B5EF4-FFF2-40B4-BE49-F238E27FC236}">
                    <a16:creationId xmlns:a16="http://schemas.microsoft.com/office/drawing/2014/main" id="{AA9749CB-96DE-EDDE-2DDA-B8C755758C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5789" y="3777433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44" name="Gráfico 43">
                <a:extLst>
                  <a:ext uri="{FF2B5EF4-FFF2-40B4-BE49-F238E27FC236}">
                    <a16:creationId xmlns:a16="http://schemas.microsoft.com/office/drawing/2014/main" id="{BB9F14A0-8E8F-EEDA-69F6-4F0C23B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035789" y="3878042"/>
                <a:ext cx="360000" cy="360000"/>
              </a:xfrm>
              <a:prstGeom prst="flowChartConnector">
                <a:avLst/>
              </a:prstGeom>
            </p:spPr>
          </p:pic>
        </p:grp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58CAFF8-AF86-7058-F5B1-F72708C0B2D4}"/>
              </a:ext>
            </a:extLst>
          </p:cNvPr>
          <p:cNvGrpSpPr/>
          <p:nvPr/>
        </p:nvGrpSpPr>
        <p:grpSpPr>
          <a:xfrm>
            <a:off x="8627984" y="1196101"/>
            <a:ext cx="1577042" cy="561218"/>
            <a:chOff x="8779026" y="1819605"/>
            <a:chExt cx="1577042" cy="561218"/>
          </a:xfrm>
        </p:grpSpPr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C733F3EE-88FD-3486-812D-7F3A95CD61CA}"/>
                </a:ext>
              </a:extLst>
            </p:cNvPr>
            <p:cNvSpPr txBox="1"/>
            <p:nvPr/>
          </p:nvSpPr>
          <p:spPr>
            <a:xfrm>
              <a:off x="9183710" y="1825177"/>
              <a:ext cx="117235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Maestría en Ciencia de Datos </a:t>
              </a:r>
              <a:endParaRPr lang="es-CO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521D1BAF-7D1B-676A-3145-8DEE8F6A185C}"/>
                </a:ext>
              </a:extLst>
            </p:cNvPr>
            <p:cNvGrpSpPr/>
            <p:nvPr/>
          </p:nvGrpSpPr>
          <p:grpSpPr>
            <a:xfrm>
              <a:off x="8779026" y="1819605"/>
              <a:ext cx="540000" cy="561218"/>
              <a:chOff x="9003614" y="2942551"/>
              <a:chExt cx="540000" cy="561218"/>
            </a:xfrm>
          </p:grpSpPr>
          <p:sp>
            <p:nvSpPr>
              <p:cNvPr id="48" name="Diagrama de flujo: conector 47">
                <a:extLst>
                  <a:ext uri="{FF2B5EF4-FFF2-40B4-BE49-F238E27FC236}">
                    <a16:creationId xmlns:a16="http://schemas.microsoft.com/office/drawing/2014/main" id="{22D9FDBA-A054-B497-BF94-6B4B1EC0B0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3614" y="2942551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49" name="Gráfico 48" descr="Base de datos con relleno sólido">
                <a:extLst>
                  <a:ext uri="{FF2B5EF4-FFF2-40B4-BE49-F238E27FC236}">
                    <a16:creationId xmlns:a16="http://schemas.microsoft.com/office/drawing/2014/main" id="{F0B22D6B-EC02-8593-512E-D0C7751F5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093614" y="3043160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184DD55-DF2E-E741-AE71-F07FB5C10A34}"/>
              </a:ext>
            </a:extLst>
          </p:cNvPr>
          <p:cNvGrpSpPr/>
          <p:nvPr/>
        </p:nvGrpSpPr>
        <p:grpSpPr>
          <a:xfrm>
            <a:off x="6942161" y="1950773"/>
            <a:ext cx="1421718" cy="561218"/>
            <a:chOff x="6453656" y="2654487"/>
            <a:chExt cx="1421718" cy="561218"/>
          </a:xfrm>
        </p:grpSpPr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A81F034D-EF12-0557-A215-7828680A63A3}"/>
                </a:ext>
              </a:extLst>
            </p:cNvPr>
            <p:cNvSpPr txBox="1"/>
            <p:nvPr/>
          </p:nvSpPr>
          <p:spPr>
            <a:xfrm>
              <a:off x="7135231" y="2719653"/>
              <a:ext cx="74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Banca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Exterior</a:t>
              </a:r>
              <a:endParaRPr lang="es-CO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F043EA2D-E012-786E-D85E-157C21D256E7}"/>
                </a:ext>
              </a:extLst>
            </p:cNvPr>
            <p:cNvGrpSpPr/>
            <p:nvPr/>
          </p:nvGrpSpPr>
          <p:grpSpPr>
            <a:xfrm>
              <a:off x="6453656" y="2654487"/>
              <a:ext cx="540000" cy="561218"/>
              <a:chOff x="6678244" y="3777433"/>
              <a:chExt cx="540000" cy="561218"/>
            </a:xfrm>
          </p:grpSpPr>
          <p:sp>
            <p:nvSpPr>
              <p:cNvPr id="53" name="Diagrama de flujo: conector 52">
                <a:extLst>
                  <a:ext uri="{FF2B5EF4-FFF2-40B4-BE49-F238E27FC236}">
                    <a16:creationId xmlns:a16="http://schemas.microsoft.com/office/drawing/2014/main" id="{A00D0993-F9C9-C703-ABD4-C6C799F152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8244" y="3777433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54" name="Gráfico 53" descr="Globo terráqueo: América con relleno sólido">
                <a:extLst>
                  <a:ext uri="{FF2B5EF4-FFF2-40B4-BE49-F238E27FC236}">
                    <a16:creationId xmlns:a16="http://schemas.microsoft.com/office/drawing/2014/main" id="{10819A1D-8423-D9D2-06EC-4253A9896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715782" y="3825580"/>
                <a:ext cx="464925" cy="464925"/>
              </a:xfrm>
              <a:prstGeom prst="rect">
                <a:avLst/>
              </a:prstGeom>
            </p:spPr>
          </p:pic>
        </p:grp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ABD1CB6-6B55-BF0B-5A80-F962450C249B}"/>
              </a:ext>
            </a:extLst>
          </p:cNvPr>
          <p:cNvGrpSpPr/>
          <p:nvPr/>
        </p:nvGrpSpPr>
        <p:grpSpPr>
          <a:xfrm>
            <a:off x="5346248" y="1950773"/>
            <a:ext cx="1528812" cy="561218"/>
            <a:chOff x="5379683" y="2654487"/>
            <a:chExt cx="1528812" cy="561218"/>
          </a:xfrm>
        </p:grpSpPr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FA56830C-217D-5F50-6E18-ACEF7A236B1C}"/>
                </a:ext>
              </a:extLst>
            </p:cNvPr>
            <p:cNvSpPr txBox="1"/>
            <p:nvPr/>
          </p:nvSpPr>
          <p:spPr>
            <a:xfrm>
              <a:off x="5985765" y="2808138"/>
              <a:ext cx="922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Formación</a:t>
              </a:r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C6067BC1-4529-B922-B6AA-8655E3E15C21}"/>
                </a:ext>
              </a:extLst>
            </p:cNvPr>
            <p:cNvGrpSpPr/>
            <p:nvPr/>
          </p:nvGrpSpPr>
          <p:grpSpPr>
            <a:xfrm>
              <a:off x="5379683" y="2654487"/>
              <a:ext cx="540000" cy="561218"/>
              <a:chOff x="5604271" y="3777433"/>
              <a:chExt cx="540000" cy="561218"/>
            </a:xfrm>
          </p:grpSpPr>
          <p:sp>
            <p:nvSpPr>
              <p:cNvPr id="58" name="Diagrama de flujo: conector 57">
                <a:extLst>
                  <a:ext uri="{FF2B5EF4-FFF2-40B4-BE49-F238E27FC236}">
                    <a16:creationId xmlns:a16="http://schemas.microsoft.com/office/drawing/2014/main" id="{65E78EF1-9EB0-167A-D651-DDB55D98B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271" y="3777433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59" name="Gráfico 58" descr="Maestro con relleno sólido">
                <a:extLst>
                  <a:ext uri="{FF2B5EF4-FFF2-40B4-BE49-F238E27FC236}">
                    <a16:creationId xmlns:a16="http://schemas.microsoft.com/office/drawing/2014/main" id="{FA759110-895B-D123-86B6-19BD594D8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676271" y="3860042"/>
                <a:ext cx="396000" cy="396000"/>
              </a:xfrm>
              <a:prstGeom prst="rect">
                <a:avLst/>
              </a:prstGeom>
            </p:spPr>
          </p:pic>
        </p:grp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B38003DA-1DA2-F926-561C-A1763BB455C4}"/>
              </a:ext>
            </a:extLst>
          </p:cNvPr>
          <p:cNvGrpSpPr/>
          <p:nvPr/>
        </p:nvGrpSpPr>
        <p:grpSpPr>
          <a:xfrm>
            <a:off x="3692697" y="1150182"/>
            <a:ext cx="1768033" cy="607137"/>
            <a:chOff x="4598086" y="1773686"/>
            <a:chExt cx="1768033" cy="607137"/>
          </a:xfrm>
        </p:grpSpPr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E04622B5-FC23-647D-EC68-8C2089126D2C}"/>
                </a:ext>
              </a:extLst>
            </p:cNvPr>
            <p:cNvSpPr txBox="1"/>
            <p:nvPr/>
          </p:nvSpPr>
          <p:spPr>
            <a:xfrm>
              <a:off x="4934022" y="1773686"/>
              <a:ext cx="143209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Especialista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Finanzas</a:t>
              </a:r>
              <a:endParaRPr lang="es-CO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3A26028A-6B07-B410-579C-54CFF3D00523}"/>
                </a:ext>
              </a:extLst>
            </p:cNvPr>
            <p:cNvGrpSpPr/>
            <p:nvPr/>
          </p:nvGrpSpPr>
          <p:grpSpPr>
            <a:xfrm>
              <a:off x="4598086" y="1819605"/>
              <a:ext cx="540000" cy="561218"/>
              <a:chOff x="4822674" y="2942551"/>
              <a:chExt cx="540000" cy="561218"/>
            </a:xfrm>
          </p:grpSpPr>
          <p:sp>
            <p:nvSpPr>
              <p:cNvPr id="63" name="Diagrama de flujo: conector 62">
                <a:extLst>
                  <a:ext uri="{FF2B5EF4-FFF2-40B4-BE49-F238E27FC236}">
                    <a16:creationId xmlns:a16="http://schemas.microsoft.com/office/drawing/2014/main" id="{51FE347E-6C51-D768-8C95-FB33B8589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2674" y="2942551"/>
                <a:ext cx="540000" cy="561218"/>
              </a:xfrm>
              <a:prstGeom prst="flowChartConnector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64" name="Gráfico 63" descr="Trabajador de oficina con relleno sólido">
                <a:extLst>
                  <a:ext uri="{FF2B5EF4-FFF2-40B4-BE49-F238E27FC236}">
                    <a16:creationId xmlns:a16="http://schemas.microsoft.com/office/drawing/2014/main" id="{C55EB3E7-2711-4C5E-7C5F-5FAA8F5D3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884167" y="3014653"/>
                <a:ext cx="417014" cy="417014"/>
              </a:xfrm>
              <a:prstGeom prst="rect">
                <a:avLst/>
              </a:prstGeom>
            </p:spPr>
          </p:pic>
        </p:grpSp>
      </p:grp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E615BEC3-DDC8-A477-0F2F-5942082054EE}"/>
              </a:ext>
            </a:extLst>
          </p:cNvPr>
          <p:cNvSpPr/>
          <p:nvPr/>
        </p:nvSpPr>
        <p:spPr>
          <a:xfrm>
            <a:off x="527823" y="1055572"/>
            <a:ext cx="11136354" cy="4908884"/>
          </a:xfrm>
          <a:prstGeom prst="roundRect">
            <a:avLst>
              <a:gd name="adj" fmla="val 195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726D71A1-883E-01E9-5C88-6056F3388796}"/>
              </a:ext>
            </a:extLst>
          </p:cNvPr>
          <p:cNvSpPr/>
          <p:nvPr/>
        </p:nvSpPr>
        <p:spPr>
          <a:xfrm>
            <a:off x="694267" y="4861412"/>
            <a:ext cx="10803677" cy="1055117"/>
          </a:xfrm>
          <a:prstGeom prst="rect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7" name="Imagen 66" descr="Una persona haciendo gestos con la mano&#10;&#10;Descripción generada automáticamente con confianza baja">
            <a:extLst>
              <a:ext uri="{FF2B5EF4-FFF2-40B4-BE49-F238E27FC236}">
                <a16:creationId xmlns:a16="http://schemas.microsoft.com/office/drawing/2014/main" id="{18A0F9F7-6028-8287-D875-B43B4C961F7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-317" r="33701" b="55661"/>
          <a:stretch/>
        </p:blipFill>
        <p:spPr>
          <a:xfrm>
            <a:off x="932119" y="4525608"/>
            <a:ext cx="1224000" cy="1224000"/>
          </a:xfrm>
          <a:prstGeom prst="flowChartConnector">
            <a:avLst/>
          </a:prstGeom>
          <a:ln w="38100">
            <a:solidFill>
              <a:schemeClr val="bg1"/>
            </a:solidFill>
          </a:ln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53F1268D-C5C6-D945-97F9-BFED3F21DD9D}"/>
              </a:ext>
            </a:extLst>
          </p:cNvPr>
          <p:cNvSpPr txBox="1"/>
          <p:nvPr/>
        </p:nvSpPr>
        <p:spPr>
          <a:xfrm>
            <a:off x="2266111" y="5030055"/>
            <a:ext cx="89590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400" b="1" i="0" dirty="0">
                <a:solidFill>
                  <a:schemeClr val="bg1"/>
                </a:solidFill>
                <a:effectLst/>
                <a:ea typeface="Roboto Light" panose="02000000000000000000" pitchFamily="2" charset="0"/>
              </a:rPr>
              <a:t>Álvaro Ignacio Rodríguez Lasso:  </a:t>
            </a:r>
            <a:r>
              <a:rPr lang="es-MX" sz="1400" i="0" dirty="0">
                <a:solidFill>
                  <a:schemeClr val="bg1"/>
                </a:solidFill>
                <a:effectLst/>
                <a:ea typeface="Roboto Light" panose="02000000000000000000" pitchFamily="2" charset="0"/>
              </a:rPr>
              <a:t>f</a:t>
            </a:r>
            <a:r>
              <a:rPr lang="es-MX" sz="1400" b="0" i="0" dirty="0">
                <a:solidFill>
                  <a:schemeClr val="bg1"/>
                </a:solidFill>
                <a:effectLst/>
              </a:rPr>
              <a:t>ormador, consultor, </a:t>
            </a:r>
            <a:r>
              <a:rPr lang="es-MX" sz="1400" b="0" i="0" dirty="0" err="1">
                <a:solidFill>
                  <a:schemeClr val="bg1"/>
                </a:solidFill>
                <a:effectLst/>
              </a:rPr>
              <a:t>partner</a:t>
            </a:r>
            <a:r>
              <a:rPr lang="es-MX" sz="1400" b="0" i="0" dirty="0">
                <a:solidFill>
                  <a:schemeClr val="bg1"/>
                </a:solidFill>
                <a:effectLst/>
              </a:rPr>
              <a:t> y </a:t>
            </a:r>
            <a:r>
              <a:rPr lang="es-MX" sz="1400" dirty="0" err="1">
                <a:solidFill>
                  <a:schemeClr val="bg1"/>
                </a:solidFill>
              </a:rPr>
              <a:t>t</a:t>
            </a:r>
            <a:r>
              <a:rPr lang="es-MX" sz="1400" b="0" i="0" dirty="0" err="1">
                <a:solidFill>
                  <a:schemeClr val="bg1"/>
                </a:solidFill>
                <a:effectLst/>
              </a:rPr>
              <a:t>rainer</a:t>
            </a:r>
            <a:r>
              <a:rPr lang="es-MX" sz="1400" b="0" i="0" dirty="0">
                <a:solidFill>
                  <a:schemeClr val="bg1"/>
                </a:solidFill>
                <a:effectLst/>
              </a:rPr>
              <a:t> certificado por Microsoft en análisis de datos. Administrador de Empresas, Especialista en Finanzas, Especialista en Gerencia de Marketing Estratégico y Magíster en Ciencia de Datos</a:t>
            </a:r>
            <a:r>
              <a:rPr lang="es-MX" sz="1400" dirty="0">
                <a:solidFill>
                  <a:schemeClr val="bg1"/>
                </a:solidFill>
              </a:rPr>
              <a:t>: más de dos décadas de experiencia.  Profesor universitario (</a:t>
            </a:r>
            <a:r>
              <a:rPr lang="es-MX" sz="1400" dirty="0" err="1">
                <a:solidFill>
                  <a:schemeClr val="bg1"/>
                </a:solidFill>
              </a:rPr>
              <a:t>Univalle</a:t>
            </a:r>
            <a:r>
              <a:rPr lang="es-MX" sz="1400" dirty="0">
                <a:solidFill>
                  <a:schemeClr val="bg1"/>
                </a:solidFill>
              </a:rPr>
              <a:t>, ICESI).</a:t>
            </a:r>
            <a:endParaRPr lang="es-CO" sz="1400" dirty="0">
              <a:solidFill>
                <a:schemeClr val="bg1"/>
              </a:solidFill>
            </a:endParaRP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0A50EDD3-4E06-0CB4-CD79-480550AD64D0}"/>
              </a:ext>
            </a:extLst>
          </p:cNvPr>
          <p:cNvGrpSpPr/>
          <p:nvPr/>
        </p:nvGrpSpPr>
        <p:grpSpPr>
          <a:xfrm>
            <a:off x="5327591" y="1172954"/>
            <a:ext cx="1556771" cy="605401"/>
            <a:chOff x="6112042" y="1796458"/>
            <a:chExt cx="1556771" cy="605401"/>
          </a:xfrm>
        </p:grpSpPr>
        <p:sp>
          <p:nvSpPr>
            <p:cNvPr id="70" name="Diagrama de flujo: conector 69">
              <a:extLst>
                <a:ext uri="{FF2B5EF4-FFF2-40B4-BE49-F238E27FC236}">
                  <a16:creationId xmlns:a16="http://schemas.microsoft.com/office/drawing/2014/main" id="{5070E650-DED3-9940-91B3-6C7C4E15E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2042" y="1796458"/>
              <a:ext cx="540000" cy="561218"/>
            </a:xfrm>
            <a:prstGeom prst="flowChartConnector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2"/>
                </a:solidFill>
              </a:endParaRPr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6EE14A4B-6017-C54A-EC0F-E6EF80D7A115}"/>
                </a:ext>
              </a:extLst>
            </p:cNvPr>
            <p:cNvSpPr txBox="1"/>
            <p:nvPr/>
          </p:nvSpPr>
          <p:spPr>
            <a:xfrm>
              <a:off x="6622485" y="1801695"/>
              <a:ext cx="10463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Diplomatura Marketing </a:t>
              </a:r>
            </a:p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Digital</a:t>
              </a:r>
              <a:endParaRPr lang="es-CO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2" name="Gráfico 71" descr="Marketing con relleno sólido">
              <a:extLst>
                <a:ext uri="{FF2B5EF4-FFF2-40B4-BE49-F238E27FC236}">
                  <a16:creationId xmlns:a16="http://schemas.microsoft.com/office/drawing/2014/main" id="{001C8614-6B30-52C9-8F96-401B11FD8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16373" y="1881698"/>
              <a:ext cx="432000" cy="432000"/>
            </a:xfrm>
            <a:prstGeom prst="rect">
              <a:avLst/>
            </a:prstGeom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F27E3DF1-FCED-F513-32C1-F40A68B048E7}"/>
              </a:ext>
            </a:extLst>
          </p:cNvPr>
          <p:cNvGrpSpPr/>
          <p:nvPr/>
        </p:nvGrpSpPr>
        <p:grpSpPr>
          <a:xfrm>
            <a:off x="5329258" y="2679327"/>
            <a:ext cx="1689508" cy="612000"/>
            <a:chOff x="2477779" y="3203903"/>
            <a:chExt cx="1689508" cy="612000"/>
          </a:xfrm>
        </p:grpSpPr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57A72A6C-5054-727C-4EAF-E17D9174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779" y="3203903"/>
              <a:ext cx="612000" cy="61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C5777209-2936-222E-ECE1-8C3B0C5C70FE}"/>
                </a:ext>
              </a:extLst>
            </p:cNvPr>
            <p:cNvSpPr txBox="1"/>
            <p:nvPr/>
          </p:nvSpPr>
          <p:spPr>
            <a:xfrm>
              <a:off x="2910138" y="3281906"/>
              <a:ext cx="12571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Excel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Experto</a:t>
              </a:r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9110EFF9-191D-836D-828D-969C3B0487DD}"/>
              </a:ext>
            </a:extLst>
          </p:cNvPr>
          <p:cNvGrpSpPr/>
          <p:nvPr/>
        </p:nvGrpSpPr>
        <p:grpSpPr>
          <a:xfrm>
            <a:off x="2007478" y="2694411"/>
            <a:ext cx="1717305" cy="612000"/>
            <a:chOff x="4334067" y="3218987"/>
            <a:chExt cx="1717305" cy="612000"/>
          </a:xfrm>
        </p:grpSpPr>
        <p:pic>
          <p:nvPicPr>
            <p:cNvPr id="77" name="Imagen 76" descr="Imagen que contiene Diagrama&#10;&#10;El contenido generado por IA puede ser incorrecto.">
              <a:extLst>
                <a:ext uri="{FF2B5EF4-FFF2-40B4-BE49-F238E27FC236}">
                  <a16:creationId xmlns:a16="http://schemas.microsoft.com/office/drawing/2014/main" id="{A3659073-49AB-F402-BECF-3B203CBC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067" y="3218987"/>
              <a:ext cx="612000" cy="612000"/>
            </a:xfrm>
            <a:prstGeom prst="rect">
              <a:avLst/>
            </a:prstGeom>
          </p:spPr>
        </p:pic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5AB3F1D6-5ED3-7536-C845-CB1E2DB140AD}"/>
                </a:ext>
              </a:extLst>
            </p:cNvPr>
            <p:cNvSpPr txBox="1"/>
            <p:nvPr/>
          </p:nvSpPr>
          <p:spPr>
            <a:xfrm>
              <a:off x="4794223" y="3220009"/>
              <a:ext cx="125714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Trainer</a:t>
              </a:r>
              <a:endParaRPr lang="es-E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Microsoft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(MCT)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CAB6957F-E4E4-A5A7-35EE-350864F804CE}"/>
              </a:ext>
            </a:extLst>
          </p:cNvPr>
          <p:cNvGrpSpPr/>
          <p:nvPr/>
        </p:nvGrpSpPr>
        <p:grpSpPr>
          <a:xfrm>
            <a:off x="6965608" y="2694411"/>
            <a:ext cx="1680321" cy="612000"/>
            <a:chOff x="6204003" y="3218987"/>
            <a:chExt cx="1680321" cy="612000"/>
          </a:xfrm>
        </p:grpSpPr>
        <p:pic>
          <p:nvPicPr>
            <p:cNvPr id="80" name="Imagen 79" descr="Imagen de la pantalla de un celular con letras&#10;&#10;Descripción generada automáticamente con confianza baja">
              <a:extLst>
                <a:ext uri="{FF2B5EF4-FFF2-40B4-BE49-F238E27FC236}">
                  <a16:creationId xmlns:a16="http://schemas.microsoft.com/office/drawing/2014/main" id="{19656A60-EAA9-572E-7C43-EB96B281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003" y="3218987"/>
              <a:ext cx="612000" cy="61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CBE7CAAF-B5D8-23A7-D148-4995F5715D24}"/>
                </a:ext>
              </a:extLst>
            </p:cNvPr>
            <p:cNvSpPr txBox="1"/>
            <p:nvPr/>
          </p:nvSpPr>
          <p:spPr>
            <a:xfrm>
              <a:off x="6627175" y="3258160"/>
              <a:ext cx="12571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PowerPoint</a:t>
              </a:r>
            </a:p>
            <a:p>
              <a:pPr algn="ctr"/>
              <a:r>
                <a:rPr lang="es-ES" sz="11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Associate</a:t>
              </a:r>
              <a:endParaRPr lang="es-E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1E70036F-2121-5E82-BB3C-3329C502FCF5}"/>
              </a:ext>
            </a:extLst>
          </p:cNvPr>
          <p:cNvGrpSpPr/>
          <p:nvPr/>
        </p:nvGrpSpPr>
        <p:grpSpPr>
          <a:xfrm>
            <a:off x="8597600" y="2593085"/>
            <a:ext cx="1603734" cy="769441"/>
            <a:chOff x="7945965" y="3153757"/>
            <a:chExt cx="1603734" cy="769441"/>
          </a:xfrm>
        </p:grpSpPr>
        <p:pic>
          <p:nvPicPr>
            <p:cNvPr id="83" name="Imagen 82" descr="Una señal azul con letras blancas&#10;&#10;Descripción generada automáticamente con confianza media">
              <a:extLst>
                <a:ext uri="{FF2B5EF4-FFF2-40B4-BE49-F238E27FC236}">
                  <a16:creationId xmlns:a16="http://schemas.microsoft.com/office/drawing/2014/main" id="{C18D214D-24D7-60B8-3679-518057A6B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965" y="3226155"/>
              <a:ext cx="612000" cy="612000"/>
            </a:xfrm>
            <a:prstGeom prst="rect">
              <a:avLst/>
            </a:prstGeom>
          </p:spPr>
        </p:pic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182F781D-1FCA-6D77-CD8A-BAB7530232DF}"/>
                </a:ext>
              </a:extLst>
            </p:cNvPr>
            <p:cNvSpPr txBox="1"/>
            <p:nvPr/>
          </p:nvSpPr>
          <p:spPr>
            <a:xfrm>
              <a:off x="8292550" y="3153757"/>
              <a:ext cx="12571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Power 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</a:t>
              </a:r>
            </a:p>
            <a:p>
              <a:pPr algn="ctr"/>
              <a:r>
                <a:rPr lang="es-E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</a:t>
              </a:r>
            </a:p>
            <a:p>
              <a:pPr algn="ctr"/>
              <a:r>
                <a:rPr lang="es-ES" sz="11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Analyst</a:t>
              </a:r>
              <a:endParaRPr lang="es-ES" sz="1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34B89AC7-541B-552A-43BB-272460A6CECD}"/>
              </a:ext>
            </a:extLst>
          </p:cNvPr>
          <p:cNvCxnSpPr>
            <a:cxnSpLocks/>
          </p:cNvCxnSpPr>
          <p:nvPr/>
        </p:nvCxnSpPr>
        <p:spPr>
          <a:xfrm>
            <a:off x="694161" y="3371908"/>
            <a:ext cx="10764000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o 85">
            <a:extLst>
              <a:ext uri="{FF2B5EF4-FFF2-40B4-BE49-F238E27FC236}">
                <a16:creationId xmlns:a16="http://schemas.microsoft.com/office/drawing/2014/main" id="{DC3D156B-D554-221A-6114-A058797D24C3}"/>
              </a:ext>
            </a:extLst>
          </p:cNvPr>
          <p:cNvGrpSpPr/>
          <p:nvPr/>
        </p:nvGrpSpPr>
        <p:grpSpPr>
          <a:xfrm>
            <a:off x="2008491" y="3407149"/>
            <a:ext cx="1710236" cy="612000"/>
            <a:chOff x="7962237" y="3969901"/>
            <a:chExt cx="1710236" cy="612000"/>
          </a:xfrm>
        </p:grpSpPr>
        <p:pic>
          <p:nvPicPr>
            <p:cNvPr id="87" name="Imagen 86" descr="Imagen que contiene Forma&#10;&#10;El contenido generado por IA puede ser incorrecto.">
              <a:extLst>
                <a:ext uri="{FF2B5EF4-FFF2-40B4-BE49-F238E27FC236}">
                  <a16:creationId xmlns:a16="http://schemas.microsoft.com/office/drawing/2014/main" id="{DFA32427-8975-3723-E4F7-CBEF3EA7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237" y="3969901"/>
              <a:ext cx="612000" cy="612000"/>
            </a:xfrm>
            <a:prstGeom prst="ellipse">
              <a:avLst/>
            </a:prstGeom>
          </p:spPr>
        </p:pic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5810AEBF-CE7D-E72A-2072-9AFA0D0E9A4E}"/>
                </a:ext>
              </a:extLst>
            </p:cNvPr>
            <p:cNvSpPr txBox="1"/>
            <p:nvPr/>
          </p:nvSpPr>
          <p:spPr>
            <a:xfrm>
              <a:off x="8415324" y="4051410"/>
              <a:ext cx="1257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GPPB 2025</a:t>
              </a:r>
            </a:p>
            <a:p>
              <a:pPr algn="ctr"/>
              <a:r>
                <a:rPr lang="es-E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Hero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159DAB0E-AC91-2CF9-DD55-E2937BF45D82}"/>
              </a:ext>
            </a:extLst>
          </p:cNvPr>
          <p:cNvGrpSpPr/>
          <p:nvPr/>
        </p:nvGrpSpPr>
        <p:grpSpPr>
          <a:xfrm>
            <a:off x="633945" y="3497839"/>
            <a:ext cx="1720137" cy="458844"/>
            <a:chOff x="958812" y="4046479"/>
            <a:chExt cx="1720137" cy="458844"/>
          </a:xfrm>
        </p:grpSpPr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11B29B27-F6E6-426D-8B96-340C6328F058}"/>
                </a:ext>
              </a:extLst>
            </p:cNvPr>
            <p:cNvSpPr txBox="1"/>
            <p:nvPr/>
          </p:nvSpPr>
          <p:spPr>
            <a:xfrm>
              <a:off x="1362230" y="4134056"/>
              <a:ext cx="131671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s-ES" sz="1100" dirty="0">
                  <a:solidFill>
                    <a:schemeClr val="tx2"/>
                  </a:solidFill>
                </a:rPr>
                <a:t>Comunidad</a:t>
              </a:r>
              <a:endPara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endParaRPr>
            </a:p>
          </p:txBody>
        </p:sp>
        <p:pic>
          <p:nvPicPr>
            <p:cNvPr id="91" name="Gráfico 90" descr="Usuarios con relleno sólido">
              <a:extLst>
                <a:ext uri="{FF2B5EF4-FFF2-40B4-BE49-F238E27FC236}">
                  <a16:creationId xmlns:a16="http://schemas.microsoft.com/office/drawing/2014/main" id="{D1271815-B20F-85DF-B886-1896307BC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58812" y="4046479"/>
              <a:ext cx="458844" cy="458844"/>
            </a:xfrm>
            <a:prstGeom prst="rect">
              <a:avLst/>
            </a:prstGeom>
          </p:spPr>
        </p:pic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81F86E02-CE90-73BC-96F8-6FC12A90FF91}"/>
              </a:ext>
            </a:extLst>
          </p:cNvPr>
          <p:cNvGrpSpPr/>
          <p:nvPr/>
        </p:nvGrpSpPr>
        <p:grpSpPr>
          <a:xfrm>
            <a:off x="9890110" y="2696306"/>
            <a:ext cx="1676061" cy="617521"/>
            <a:chOff x="4274902" y="3921416"/>
            <a:chExt cx="1676061" cy="617521"/>
          </a:xfrm>
        </p:grpSpPr>
        <p:pic>
          <p:nvPicPr>
            <p:cNvPr id="93" name="Imagen 92" descr="Señal de transito azul&#10;&#10;El contenido generado por IA puede ser incorrecto.">
              <a:extLst>
                <a:ext uri="{FF2B5EF4-FFF2-40B4-BE49-F238E27FC236}">
                  <a16:creationId xmlns:a16="http://schemas.microsoft.com/office/drawing/2014/main" id="{C0F9FE7C-BE83-1EF7-D54A-ECEAA5B92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902" y="3926937"/>
              <a:ext cx="612000" cy="612000"/>
            </a:xfrm>
            <a:prstGeom prst="rect">
              <a:avLst/>
            </a:prstGeom>
          </p:spPr>
        </p:pic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61DCEC3E-89CF-7359-A35D-9305A11F4D61}"/>
                </a:ext>
              </a:extLst>
            </p:cNvPr>
            <p:cNvSpPr txBox="1"/>
            <p:nvPr/>
          </p:nvSpPr>
          <p:spPr>
            <a:xfrm>
              <a:off x="4702291" y="3921416"/>
              <a:ext cx="124867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Azure </a:t>
              </a:r>
            </a:p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</a:t>
              </a:r>
            </a:p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Fundamentals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0973772A-6FD8-E017-A3E5-EC8BB9A73D04}"/>
              </a:ext>
            </a:extLst>
          </p:cNvPr>
          <p:cNvGrpSpPr/>
          <p:nvPr/>
        </p:nvGrpSpPr>
        <p:grpSpPr>
          <a:xfrm>
            <a:off x="3773874" y="2736462"/>
            <a:ext cx="1486811" cy="504000"/>
            <a:chOff x="8815113" y="3309166"/>
            <a:chExt cx="1486811" cy="504000"/>
          </a:xfrm>
        </p:grpSpPr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70F56CC2-C8EE-F1D5-AF18-3E89FE17B02C}"/>
                </a:ext>
              </a:extLst>
            </p:cNvPr>
            <p:cNvGrpSpPr/>
            <p:nvPr/>
          </p:nvGrpSpPr>
          <p:grpSpPr>
            <a:xfrm>
              <a:off x="8815113" y="3309166"/>
              <a:ext cx="1050935" cy="504000"/>
              <a:chOff x="9917856" y="3243969"/>
              <a:chExt cx="1050935" cy="504000"/>
            </a:xfrm>
          </p:grpSpPr>
          <p:pic>
            <p:nvPicPr>
              <p:cNvPr id="98" name="Imagen 97" descr="Imagen que contiene Interfaz de usuario gráfica&#10;&#10;El contenido generado por IA puede ser incorrecto.">
                <a:extLst>
                  <a:ext uri="{FF2B5EF4-FFF2-40B4-BE49-F238E27FC236}">
                    <a16:creationId xmlns:a16="http://schemas.microsoft.com/office/drawing/2014/main" id="{54E0F71E-891E-B58C-4724-97BA595EE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818" t="-6194" r="29789" b="-1"/>
              <a:stretch/>
            </p:blipFill>
            <p:spPr>
              <a:xfrm>
                <a:off x="9917856" y="3243969"/>
                <a:ext cx="388104" cy="504000"/>
              </a:xfrm>
              <a:prstGeom prst="roundRect">
                <a:avLst/>
              </a:prstGeom>
              <a:ln>
                <a:noFill/>
              </a:ln>
            </p:spPr>
          </p:pic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1AC5ABF7-046B-EAA5-7BAF-F9500C622A59}"/>
                  </a:ext>
                </a:extLst>
              </p:cNvPr>
              <p:cNvSpPr/>
              <p:nvPr/>
            </p:nvSpPr>
            <p:spPr>
              <a:xfrm>
                <a:off x="10752791" y="3503756"/>
                <a:ext cx="216000" cy="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2744563E-373E-6C53-9498-DC900C3F0CC0}"/>
                </a:ext>
              </a:extLst>
            </p:cNvPr>
            <p:cNvSpPr txBox="1"/>
            <p:nvPr/>
          </p:nvSpPr>
          <p:spPr>
            <a:xfrm>
              <a:off x="9252494" y="3353252"/>
              <a:ext cx="1049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Microsoft </a:t>
              </a:r>
              <a:r>
                <a:rPr lang="es-E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Partner</a:t>
              </a:r>
              <a:r>
                <a:rPr lang="es-E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CSP</a:t>
              </a:r>
            </a:p>
          </p:txBody>
        </p:sp>
      </p:grpSp>
      <p:pic>
        <p:nvPicPr>
          <p:cNvPr id="100" name="Imagen 99" descr="Código QR&#10;&#10;El contenido generado por IA puede ser incorrecto.">
            <a:extLst>
              <a:ext uri="{FF2B5EF4-FFF2-40B4-BE49-F238E27FC236}">
                <a16:creationId xmlns:a16="http://schemas.microsoft.com/office/drawing/2014/main" id="{28744534-F73F-0D61-38F1-888E96F39C7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" t="5625" r="2340" b="6203"/>
          <a:stretch>
            <a:fillRect/>
          </a:stretch>
        </p:blipFill>
        <p:spPr>
          <a:xfrm>
            <a:off x="10089028" y="1118805"/>
            <a:ext cx="1485662" cy="1400100"/>
          </a:xfrm>
          <a:prstGeom prst="rect">
            <a:avLst/>
          </a:prstGeom>
        </p:spPr>
      </p:pic>
      <p:pic>
        <p:nvPicPr>
          <p:cNvPr id="101" name="Picture 2" descr="Admisiones Univalle | Santiago de Cali">
            <a:extLst>
              <a:ext uri="{FF2B5EF4-FFF2-40B4-BE49-F238E27FC236}">
                <a16:creationId xmlns:a16="http://schemas.microsoft.com/office/drawing/2014/main" id="{B3DA5244-131E-0853-45D3-C1A6FC01F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7" t="3040" r="19532" b="8103"/>
          <a:stretch>
            <a:fillRect/>
          </a:stretch>
        </p:blipFill>
        <p:spPr bwMode="auto">
          <a:xfrm>
            <a:off x="3663633" y="3434235"/>
            <a:ext cx="648000" cy="55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Digital Library :: Home">
            <a:extLst>
              <a:ext uri="{FF2B5EF4-FFF2-40B4-BE49-F238E27FC236}">
                <a16:creationId xmlns:a16="http://schemas.microsoft.com/office/drawing/2014/main" id="{45097B88-D944-4CE9-5A47-9BAD76759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15683" r="58652" b="17008"/>
          <a:stretch>
            <a:fillRect/>
          </a:stretch>
        </p:blipFill>
        <p:spPr bwMode="auto">
          <a:xfrm>
            <a:off x="5346833" y="3421373"/>
            <a:ext cx="576000" cy="5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CuadroTexto 102">
            <a:extLst>
              <a:ext uri="{FF2B5EF4-FFF2-40B4-BE49-F238E27FC236}">
                <a16:creationId xmlns:a16="http://schemas.microsoft.com/office/drawing/2014/main" id="{6E9BD9A3-3946-C2D2-AA1D-7A6ABB42464E}"/>
              </a:ext>
            </a:extLst>
          </p:cNvPr>
          <p:cNvSpPr txBox="1"/>
          <p:nvPr/>
        </p:nvSpPr>
        <p:spPr>
          <a:xfrm>
            <a:off x="4206318" y="3591423"/>
            <a:ext cx="1049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Univalle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290D736B-ACEB-4E5C-62A4-50047484A92E}"/>
              </a:ext>
            </a:extLst>
          </p:cNvPr>
          <p:cNvSpPr txBox="1"/>
          <p:nvPr/>
        </p:nvSpPr>
        <p:spPr>
          <a:xfrm>
            <a:off x="5888127" y="3605759"/>
            <a:ext cx="1049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ICESI</a:t>
            </a:r>
          </a:p>
        </p:txBody>
      </p:sp>
    </p:spTree>
    <p:extLst>
      <p:ext uri="{BB962C8B-B14F-4D97-AF65-F5344CB8AC3E}">
        <p14:creationId xmlns:p14="http://schemas.microsoft.com/office/powerpoint/2010/main" val="409355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3BD30F54-4E27-9C4B-9A3B-14190FAEF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" b="7582"/>
          <a:stretch/>
        </p:blipFill>
        <p:spPr>
          <a:xfrm>
            <a:off x="0" y="0"/>
            <a:ext cx="12192000" cy="72403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1A3788-35EB-5D70-F541-EE085DB71EC3}"/>
              </a:ext>
            </a:extLst>
          </p:cNvPr>
          <p:cNvSpPr txBox="1">
            <a:spLocks/>
          </p:cNvSpPr>
          <p:nvPr/>
        </p:nvSpPr>
        <p:spPr>
          <a:xfrm>
            <a:off x="200016" y="173418"/>
            <a:ext cx="12920761" cy="481722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solidFill>
                  <a:srgbClr val="322944"/>
                </a:solidFill>
              </a:rPr>
              <a:t>Hace unos años fui Director de Riesgo de Inversiones en la banca colombiana…</a:t>
            </a:r>
            <a:endParaRPr lang="en-ID" sz="2800" dirty="0">
              <a:solidFill>
                <a:srgbClr val="3229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9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E80BB-C745-8DA8-40AF-8DE0F5BB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EA93B2E-25BC-6746-29F6-53C857B09779}"/>
              </a:ext>
            </a:extLst>
          </p:cNvPr>
          <p:cNvGrpSpPr/>
          <p:nvPr/>
        </p:nvGrpSpPr>
        <p:grpSpPr>
          <a:xfrm>
            <a:off x="-68182" y="1342053"/>
            <a:ext cx="12826888" cy="4752000"/>
            <a:chOff x="-30082" y="1342053"/>
            <a:chExt cx="12826888" cy="4752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995F766-1A20-223D-1D0C-4F0C851B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082" y="1342053"/>
              <a:ext cx="12826888" cy="4752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E3104A9-5327-EC3B-FC55-889971980B58}"/>
                </a:ext>
              </a:extLst>
            </p:cNvPr>
            <p:cNvSpPr/>
            <p:nvPr/>
          </p:nvSpPr>
          <p:spPr>
            <a:xfrm>
              <a:off x="10877550" y="2353274"/>
              <a:ext cx="1657350" cy="5232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A69D09D-0E94-0971-4343-AE7ED046CABA}"/>
              </a:ext>
            </a:extLst>
          </p:cNvPr>
          <p:cNvSpPr txBox="1">
            <a:spLocks/>
          </p:cNvSpPr>
          <p:nvPr/>
        </p:nvSpPr>
        <p:spPr>
          <a:xfrm>
            <a:off x="133088" y="78829"/>
            <a:ext cx="12058912" cy="875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CO" sz="2800" dirty="0">
                <a:solidFill>
                  <a:srgbClr val="322944"/>
                </a:solidFill>
              </a:rPr>
              <a:t>…y contaba con un par de terminales de Bloomberg: principal sistema de información financiera del mundo…</a:t>
            </a:r>
            <a:endParaRPr lang="en-ID" sz="2800" b="1" dirty="0">
              <a:solidFill>
                <a:srgbClr val="3229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1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48D08-40E2-B513-9E9C-FA81F2F8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5A2E-936B-FBB1-A2F4-99CB35358254}"/>
              </a:ext>
            </a:extLst>
          </p:cNvPr>
          <p:cNvSpPr txBox="1">
            <a:spLocks/>
          </p:cNvSpPr>
          <p:nvPr/>
        </p:nvSpPr>
        <p:spPr>
          <a:xfrm>
            <a:off x="52878" y="89344"/>
            <a:ext cx="12058912" cy="87586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800" dirty="0">
                <a:solidFill>
                  <a:srgbClr val="322944"/>
                </a:solidFill>
              </a:rPr>
              <a:t>…la terminal de Bloomberg, puede precargar automáticamente la información relevante para el negocio y disponerla una vez prendas el equipo (</a:t>
            </a:r>
            <a:r>
              <a:rPr lang="es-MX" sz="2800" b="1" dirty="0" err="1">
                <a:solidFill>
                  <a:srgbClr val="322944"/>
                </a:solidFill>
              </a:rPr>
              <a:t>launchpad</a:t>
            </a:r>
            <a:r>
              <a:rPr lang="es-MX" sz="2800" dirty="0">
                <a:solidFill>
                  <a:srgbClr val="322944"/>
                </a:solidFill>
              </a:rPr>
              <a:t>) …</a:t>
            </a:r>
            <a:endParaRPr lang="en-ID" sz="2800" dirty="0">
              <a:solidFill>
                <a:srgbClr val="32294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C47DAC-15FB-BF1C-3E94-8C2C515D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1"/>
            <a:ext cx="12194063" cy="46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325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lobal Power Platform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3dc2d4-9990-48de-9593-97e4a854a45f">
      <Terms xmlns="http://schemas.microsoft.com/office/infopath/2007/PartnerControls"/>
    </lcf76f155ced4ddcb4097134ff3c332f>
    <TaxCatchAll xmlns="563ab91c-d08d-4c33-9871-4cc4e409ea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FF3EF90365045B0C765F32BE82F47" ma:contentTypeVersion="13" ma:contentTypeDescription="Crear nuevo documento." ma:contentTypeScope="" ma:versionID="ff6d07b46bee36d50fb51a4d27c9da50">
  <xsd:schema xmlns:xsd="http://www.w3.org/2001/XMLSchema" xmlns:xs="http://www.w3.org/2001/XMLSchema" xmlns:p="http://schemas.microsoft.com/office/2006/metadata/properties" xmlns:ns2="863dc2d4-9990-48de-9593-97e4a854a45f" xmlns:ns3="563ab91c-d08d-4c33-9871-4cc4e409eafa" targetNamespace="http://schemas.microsoft.com/office/2006/metadata/properties" ma:root="true" ma:fieldsID="da13a3cb0be8a7b400e6630cee027f14" ns2:_="" ns3:_="">
    <xsd:import namespace="863dc2d4-9990-48de-9593-97e4a854a45f"/>
    <xsd:import namespace="563ab91c-d08d-4c33-9871-4cc4e409e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c2d4-9990-48de-9593-97e4a854a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8ca3e406-81ba-4efa-b23b-ea891bb11d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3ab91c-d08d-4c33-9871-4cc4e409eaf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d624c55-55c1-45a0-a895-093290f10ed4}" ma:internalName="TaxCatchAll" ma:showField="CatchAllData" ma:web="563ab91c-d08d-4c33-9871-4cc4e409e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D9475-1AE1-45C8-B1D4-023D14BDD6BB}">
  <ds:schemaRefs>
    <ds:schemaRef ds:uri="http://schemas.microsoft.com/office/2006/metadata/properties"/>
    <ds:schemaRef ds:uri="http://schemas.microsoft.com/office/infopath/2007/PartnerControls"/>
    <ds:schemaRef ds:uri="863dc2d4-9990-48de-9593-97e4a854a45f"/>
    <ds:schemaRef ds:uri="563ab91c-d08d-4c33-9871-4cc4e409eafa"/>
  </ds:schemaRefs>
</ds:datastoreItem>
</file>

<file path=customXml/itemProps2.xml><?xml version="1.0" encoding="utf-8"?>
<ds:datastoreItem xmlns:ds="http://schemas.openxmlformats.org/officeDocument/2006/customXml" ds:itemID="{EED01A0D-88BE-4FA6-8586-487149ED62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39EE72-2C22-4B9E-AC30-CDE00EE074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c2d4-9990-48de-9593-97e4a854a45f"/>
    <ds:schemaRef ds:uri="563ab91c-d08d-4c33-9871-4cc4e409e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854</Words>
  <Application>Microsoft Office PowerPoint</Application>
  <PresentationFormat>Panorámica</PresentationFormat>
  <Paragraphs>161</Paragraphs>
  <Slides>29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Oswald</vt:lpstr>
      <vt:lpstr>Proxima Nova</vt:lpstr>
      <vt:lpstr>Roboto Light</vt:lpstr>
      <vt:lpstr>Tema de Office</vt:lpstr>
      <vt:lpstr>Presentación de PowerPoint</vt:lpstr>
      <vt:lpstr>Presentación de PowerPoint</vt:lpstr>
      <vt:lpstr>Presentación de PowerPoint</vt:lpstr>
      <vt:lpstr>Agenda</vt:lpstr>
      <vt:lpstr>Antecedentes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SIVIYA</vt:lpstr>
      <vt:lpstr>Presentación de PowerPoint</vt:lpstr>
      <vt:lpstr>Arquitectura e ingeniería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 | Visualizaciones: Tablero del Valor Bancario (analítica descriptiva y diagnóstica)</vt:lpstr>
      <vt:lpstr>Presentación de PowerPoint</vt:lpstr>
      <vt:lpstr>Presentación de PowerPoint</vt:lpstr>
      <vt:lpstr>Ciencia de datos (parte 1): pronósticos tasas de créditos (analítica predictiva). </vt:lpstr>
      <vt:lpstr>Presentación de PowerPoint</vt:lpstr>
      <vt:lpstr>Ciencia de datos (parte 2): simulador de crédito (analítica prescriptiva).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Ignacio Rodríguez Lasso</dc:creator>
  <cp:lastModifiedBy>Álvaro Ignacio Rodríguez Lasso</cp:lastModifiedBy>
  <cp:revision>95</cp:revision>
  <dcterms:created xsi:type="dcterms:W3CDTF">2023-06-14T01:28:16Z</dcterms:created>
  <dcterms:modified xsi:type="dcterms:W3CDTF">2026-02-10T19:11:04Z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0x010100850FF3EF90365045B0C765F32BE82F47</vt:lpwstr>
  </property>
  <property fmtid="{D5CDD505-2E9C-101B-9397-08002B2CF9AE}" pid="3" name="MediaServiceImageTags">
    <vt:lpwstr/>
  </property>
</Properties>
</file>